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19"/>
  </p:notesMasterIdLst>
  <p:handoutMasterIdLst>
    <p:handoutMasterId r:id="rId20"/>
  </p:handoutMasterIdLst>
  <p:sldIdLst>
    <p:sldId id="280" r:id="rId5"/>
    <p:sldId id="263" r:id="rId6"/>
    <p:sldId id="278" r:id="rId7"/>
    <p:sldId id="264" r:id="rId8"/>
    <p:sldId id="381" r:id="rId9"/>
    <p:sldId id="265" r:id="rId10"/>
    <p:sldId id="267" r:id="rId11"/>
    <p:sldId id="269" r:id="rId12"/>
    <p:sldId id="271" r:id="rId13"/>
    <p:sldId id="272" r:id="rId14"/>
    <p:sldId id="274" r:id="rId15"/>
    <p:sldId id="276" r:id="rId16"/>
    <p:sldId id="279" r:id="rId17"/>
    <p:sldId id="28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B0D505-C993-6532-1588-558A17F9D080}" name="Terbish Tsendsuren" initials="TT" userId="S::tsendsuren@un.org::01ac52e2-acaa-4e6f-bbf6-c264e303a0e6" providerId="AD"/>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C18706B5-FE74-2203-84F2-977C16F3F627}" name="Jeremiah Bukari" initials="JB" userId="S::jeremiah.bukari@un.org::02655876-9317-4133-8b33-8ea7cb045502" providerId="AD"/>
  <p188:author id="{47A807C1-D396-40A4-7499-EFFAAF56E34D}" name="Brian Connolly" initials="BC" userId="Brian Connolly"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rian Connolly" initials="BC" lastIdx="2" clrIdx="0">
    <p:extLst>
      <p:ext uri="{19B8F6BF-5375-455C-9EA6-DF929625EA0E}">
        <p15:presenceInfo xmlns:p15="http://schemas.microsoft.com/office/powerpoint/2012/main" userId="Brian Connoll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6A6"/>
    <a:srgbClr val="0077C0"/>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283" autoAdjust="0"/>
  </p:normalViewPr>
  <p:slideViewPr>
    <p:cSldViewPr snapToGrid="0">
      <p:cViewPr varScale="1">
        <p:scale>
          <a:sx n="83" d="100"/>
          <a:sy n="83" d="100"/>
        </p:scale>
        <p:origin x="586" y="67"/>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Connolly" userId="3cc0afaf-3fd4-49d4-98eb-f7451fca2ae1" providerId="ADAL" clId="{FEFB3D4C-5F04-46EE-A858-A44CDDAC058B}"/>
    <pc:docChg chg="modSld">
      <pc:chgData name="Brian Connolly" userId="3cc0afaf-3fd4-49d4-98eb-f7451fca2ae1" providerId="ADAL" clId="{FEFB3D4C-5F04-46EE-A858-A44CDDAC058B}" dt="2024-12-10T23:28:43.446" v="31" actId="1076"/>
      <pc:docMkLst>
        <pc:docMk/>
      </pc:docMkLst>
      <pc:sldChg chg="modSp mod">
        <pc:chgData name="Brian Connolly" userId="3cc0afaf-3fd4-49d4-98eb-f7451fca2ae1" providerId="ADAL" clId="{FEFB3D4C-5F04-46EE-A858-A44CDDAC058B}" dt="2024-12-10T23:09:34.222" v="10" actId="1076"/>
        <pc:sldMkLst>
          <pc:docMk/>
          <pc:sldMk cId="3984201884" sldId="265"/>
        </pc:sldMkLst>
      </pc:sldChg>
      <pc:sldChg chg="modSp mod">
        <pc:chgData name="Brian Connolly" userId="3cc0afaf-3fd4-49d4-98eb-f7451fca2ae1" providerId="ADAL" clId="{FEFB3D4C-5F04-46EE-A858-A44CDDAC058B}" dt="2024-12-10T23:10:13.419" v="11" actId="20577"/>
        <pc:sldMkLst>
          <pc:docMk/>
          <pc:sldMk cId="326511098" sldId="267"/>
        </pc:sldMkLst>
      </pc:sldChg>
      <pc:sldChg chg="modSp mod">
        <pc:chgData name="Brian Connolly" userId="3cc0afaf-3fd4-49d4-98eb-f7451fca2ae1" providerId="ADAL" clId="{FEFB3D4C-5F04-46EE-A858-A44CDDAC058B}" dt="2024-12-10T23:21:00.654" v="14" actId="1076"/>
        <pc:sldMkLst>
          <pc:docMk/>
          <pc:sldMk cId="3177893456" sldId="269"/>
        </pc:sldMkLst>
      </pc:sldChg>
      <pc:sldChg chg="modSp mod">
        <pc:chgData name="Brian Connolly" userId="3cc0afaf-3fd4-49d4-98eb-f7451fca2ae1" providerId="ADAL" clId="{FEFB3D4C-5F04-46EE-A858-A44CDDAC058B}" dt="2024-12-10T23:28:43.446" v="31" actId="1076"/>
        <pc:sldMkLst>
          <pc:docMk/>
          <pc:sldMk cId="873698347" sldId="271"/>
        </pc:sldMkLst>
      </pc:sldChg>
      <pc:sldChg chg="modSp mod">
        <pc:chgData name="Brian Connolly" userId="3cc0afaf-3fd4-49d4-98eb-f7451fca2ae1" providerId="ADAL" clId="{FEFB3D4C-5F04-46EE-A858-A44CDDAC058B}" dt="2024-12-10T23:21:56.102" v="16" actId="1076"/>
        <pc:sldMkLst>
          <pc:docMk/>
          <pc:sldMk cId="115867844" sldId="272"/>
        </pc:sldMkLst>
      </pc:sldChg>
      <pc:sldChg chg="modSp mod">
        <pc:chgData name="Brian Connolly" userId="3cc0afaf-3fd4-49d4-98eb-f7451fca2ae1" providerId="ADAL" clId="{FEFB3D4C-5F04-46EE-A858-A44CDDAC058B}" dt="2024-12-10T23:22:04.999" v="19" actId="1076"/>
        <pc:sldMkLst>
          <pc:docMk/>
          <pc:sldMk cId="3336083080" sldId="274"/>
        </pc:sldMkLst>
      </pc:sldChg>
      <pc:sldChg chg="modSp mod">
        <pc:chgData name="Brian Connolly" userId="3cc0afaf-3fd4-49d4-98eb-f7451fca2ae1" providerId="ADAL" clId="{FEFB3D4C-5F04-46EE-A858-A44CDDAC058B}" dt="2024-12-10T23:22:32.534" v="22" actId="1076"/>
        <pc:sldMkLst>
          <pc:docMk/>
          <pc:sldMk cId="1303645934" sldId="276"/>
        </pc:sldMkLst>
      </pc:sldChg>
      <pc:sldChg chg="modSp mod">
        <pc:chgData name="Brian Connolly" userId="3cc0afaf-3fd4-49d4-98eb-f7451fca2ae1" providerId="ADAL" clId="{FEFB3D4C-5F04-46EE-A858-A44CDDAC058B}" dt="2024-12-10T23:22:40.718" v="25" actId="1076"/>
        <pc:sldMkLst>
          <pc:docMk/>
          <pc:sldMk cId="368226950" sldId="279"/>
        </pc:sldMkLst>
      </pc:sldChg>
    </pc:docChg>
  </pc:docChgLst>
  <pc:docChgLst>
    <pc:chgData name="Brian Connolly" userId="3cc0afaf-3fd4-49d4-98eb-f7451fca2ae1" providerId="ADAL" clId="{B1083FDC-9EF7-4BE8-AE5C-C75612DBB6D2}"/>
    <pc:docChg chg="modSld">
      <pc:chgData name="Brian Connolly" userId="3cc0afaf-3fd4-49d4-98eb-f7451fca2ae1" providerId="ADAL" clId="{B1083FDC-9EF7-4BE8-AE5C-C75612DBB6D2}" dt="2023-11-07T14:17:47.580" v="1" actId="179"/>
      <pc:docMkLst>
        <pc:docMk/>
      </pc:docMkLst>
      <pc:sldChg chg="modSp mod">
        <pc:chgData name="Brian Connolly" userId="3cc0afaf-3fd4-49d4-98eb-f7451fca2ae1" providerId="ADAL" clId="{B1083FDC-9EF7-4BE8-AE5C-C75612DBB6D2}" dt="2023-11-07T14:17:47.580" v="1" actId="179"/>
        <pc:sldMkLst>
          <pc:docMk/>
          <pc:sldMk cId="900257663" sldId="259"/>
        </pc:sldMkLst>
      </pc:sldChg>
    </pc:docChg>
  </pc:docChgLst>
  <pc:docChgLst>
    <pc:chgData name="Brian Connolly" userId="3cc0afaf-3fd4-49d4-98eb-f7451fca2ae1" providerId="ADAL" clId="{801428BC-764F-4FEB-BDB4-6691A64E889B}"/>
    <pc:docChg chg="modSld modMainMaster">
      <pc:chgData name="Brian Connolly" userId="3cc0afaf-3fd4-49d4-98eb-f7451fca2ae1" providerId="ADAL" clId="{801428BC-764F-4FEB-BDB4-6691A64E889B}" dt="2025-07-01T19:58:07.544" v="19" actId="1076"/>
      <pc:docMkLst>
        <pc:docMk/>
      </pc:docMkLst>
      <pc:sldChg chg="modSp mod">
        <pc:chgData name="Brian Connolly" userId="3cc0afaf-3fd4-49d4-98eb-f7451fca2ae1" providerId="ADAL" clId="{801428BC-764F-4FEB-BDB4-6691A64E889B}" dt="2025-07-01T19:56:16.790" v="17" actId="1076"/>
        <pc:sldMkLst>
          <pc:docMk/>
          <pc:sldMk cId="2001026543" sldId="264"/>
        </pc:sldMkLst>
        <pc:picChg chg="mod">
          <ac:chgData name="Brian Connolly" userId="3cc0afaf-3fd4-49d4-98eb-f7451fca2ae1" providerId="ADAL" clId="{801428BC-764F-4FEB-BDB4-6691A64E889B}" dt="2025-07-01T19:56:16.790" v="17" actId="1076"/>
          <ac:picMkLst>
            <pc:docMk/>
            <pc:sldMk cId="2001026543" sldId="264"/>
            <ac:picMk id="5" creationId="{3BF533B1-9FDF-0832-5FEF-2F043AE98B58}"/>
          </ac:picMkLst>
        </pc:picChg>
      </pc:sldChg>
      <pc:sldChg chg="modSp mod">
        <pc:chgData name="Brian Connolly" userId="3cc0afaf-3fd4-49d4-98eb-f7451fca2ae1" providerId="ADAL" clId="{801428BC-764F-4FEB-BDB4-6691A64E889B}" dt="2025-07-01T19:57:26.880" v="18" actId="1076"/>
        <pc:sldMkLst>
          <pc:docMk/>
          <pc:sldMk cId="3984201884" sldId="265"/>
        </pc:sldMkLst>
        <pc:spChg chg="mod">
          <ac:chgData name="Brian Connolly" userId="3cc0afaf-3fd4-49d4-98eb-f7451fca2ae1" providerId="ADAL" clId="{801428BC-764F-4FEB-BDB4-6691A64E889B}" dt="2025-07-01T19:57:26.880" v="18" actId="1076"/>
          <ac:spMkLst>
            <pc:docMk/>
            <pc:sldMk cId="3984201884" sldId="265"/>
            <ac:spMk id="6" creationId="{C429FF48-4212-F102-90AA-241033159F44}"/>
          </ac:spMkLst>
        </pc:spChg>
      </pc:sldChg>
      <pc:sldChg chg="modSp mod">
        <pc:chgData name="Brian Connolly" userId="3cc0afaf-3fd4-49d4-98eb-f7451fca2ae1" providerId="ADAL" clId="{801428BC-764F-4FEB-BDB4-6691A64E889B}" dt="2025-07-01T19:58:07.544" v="19" actId="1076"/>
        <pc:sldMkLst>
          <pc:docMk/>
          <pc:sldMk cId="326511098" sldId="267"/>
        </pc:sldMkLst>
        <pc:spChg chg="mod">
          <ac:chgData name="Brian Connolly" userId="3cc0afaf-3fd4-49d4-98eb-f7451fca2ae1" providerId="ADAL" clId="{801428BC-764F-4FEB-BDB4-6691A64E889B}" dt="2025-07-01T19:58:07.544" v="19" actId="1076"/>
          <ac:spMkLst>
            <pc:docMk/>
            <pc:sldMk cId="326511098" sldId="267"/>
            <ac:spMk id="4" creationId="{4A1C01D7-34B5-92FA-EE85-1938E6A8AFF2}"/>
          </ac:spMkLst>
        </pc:spChg>
      </pc:sldChg>
      <pc:sldChg chg="modSp mod">
        <pc:chgData name="Brian Connolly" userId="3cc0afaf-3fd4-49d4-98eb-f7451fca2ae1" providerId="ADAL" clId="{801428BC-764F-4FEB-BDB4-6691A64E889B}" dt="2025-07-01T19:50:47.953" v="16" actId="1076"/>
        <pc:sldMkLst>
          <pc:docMk/>
          <pc:sldMk cId="1152746454" sldId="278"/>
        </pc:sldMkLst>
        <pc:graphicFrameChg chg="mod modGraphic">
          <ac:chgData name="Brian Connolly" userId="3cc0afaf-3fd4-49d4-98eb-f7451fca2ae1" providerId="ADAL" clId="{801428BC-764F-4FEB-BDB4-6691A64E889B}" dt="2025-07-01T19:50:47.953" v="16" actId="1076"/>
          <ac:graphicFrameMkLst>
            <pc:docMk/>
            <pc:sldMk cId="1152746454" sldId="278"/>
            <ac:graphicFrameMk id="2" creationId="{C770894D-AC07-47E7-292B-F52A538C5E50}"/>
          </ac:graphicFrameMkLst>
        </pc:graphicFrameChg>
      </pc:sldChg>
      <pc:sldMasterChg chg="modSp mod">
        <pc:chgData name="Brian Connolly" userId="3cc0afaf-3fd4-49d4-98eb-f7451fca2ae1" providerId="ADAL" clId="{801428BC-764F-4FEB-BDB4-6691A64E889B}" dt="2025-07-01T19:50:20.097" v="13" actId="20577"/>
        <pc:sldMasterMkLst>
          <pc:docMk/>
          <pc:sldMasterMk cId="4131813110" sldId="2147483648"/>
        </pc:sldMasterMkLst>
        <pc:spChg chg="mod">
          <ac:chgData name="Brian Connolly" userId="3cc0afaf-3fd4-49d4-98eb-f7451fca2ae1" providerId="ADAL" clId="{801428BC-764F-4FEB-BDB4-6691A64E889B}" dt="2025-07-01T19:50:09.724" v="1" actId="404"/>
          <ac:spMkLst>
            <pc:docMk/>
            <pc:sldMasterMk cId="4131813110" sldId="2147483648"/>
            <ac:spMk id="3" creationId="{5514609A-C162-3055-CD28-5E96CBD654F9}"/>
          </ac:spMkLst>
        </pc:spChg>
        <pc:spChg chg="mod">
          <ac:chgData name="Brian Connolly" userId="3cc0afaf-3fd4-49d4-98eb-f7451fca2ae1" providerId="ADAL" clId="{801428BC-764F-4FEB-BDB4-6691A64E889B}" dt="2025-07-01T19:50:20.097" v="13" actId="20577"/>
          <ac:spMkLst>
            <pc:docMk/>
            <pc:sldMasterMk cId="4131813110" sldId="2147483648"/>
            <ac:spMk id="4" creationId="{BA5E6B3F-D9B6-AB03-D363-1B08641E1B4C}"/>
          </ac:spMkLst>
        </pc:spChg>
      </pc:sldMasterChg>
    </pc:docChg>
  </pc:docChgLst>
  <pc:docChgLst>
    <pc:chgData name="Brian Connolly" userId="3cc0afaf-3fd4-49d4-98eb-f7451fca2ae1" providerId="ADAL" clId="{08FB7C16-38E4-4979-8976-6A1716C22358}"/>
    <pc:docChg chg="custSel modSld">
      <pc:chgData name="Brian Connolly" userId="3cc0afaf-3fd4-49d4-98eb-f7451fca2ae1" providerId="ADAL" clId="{08FB7C16-38E4-4979-8976-6A1716C22358}" dt="2024-03-18T18:42:12.372" v="1" actId="33524"/>
      <pc:docMkLst>
        <pc:docMk/>
      </pc:docMkLst>
      <pc:sldChg chg="modSp mod">
        <pc:chgData name="Brian Connolly" userId="3cc0afaf-3fd4-49d4-98eb-f7451fca2ae1" providerId="ADAL" clId="{08FB7C16-38E4-4979-8976-6A1716C22358}" dt="2024-03-18T18:42:12.372" v="1" actId="33524"/>
        <pc:sldMkLst>
          <pc:docMk/>
          <pc:sldMk cId="3900127704" sldId="263"/>
        </pc:sldMkLst>
      </pc:sldChg>
    </pc:docChg>
  </pc:docChgLst>
  <pc:docChgLst>
    <pc:chgData name="gemma@ruffino.co.uk" userId="S::urn:spo:guest#gemma@ruffino.co.uk::" providerId="AD" clId="Web-{D1CEA089-1748-5031-D9A6-26AAC4F64849}"/>
    <pc:docChg chg="modSld">
      <pc:chgData name="gemma@ruffino.co.uk" userId="S::urn:spo:guest#gemma@ruffino.co.uk::" providerId="AD" clId="Web-{D1CEA089-1748-5031-D9A6-26AAC4F64849}" dt="2024-12-10T14:34:11.764" v="33" actId="20577"/>
      <pc:docMkLst>
        <pc:docMk/>
      </pc:docMkLst>
      <pc:sldChg chg="modSp">
        <pc:chgData name="gemma@ruffino.co.uk" userId="S::urn:spo:guest#gemma@ruffino.co.uk::" providerId="AD" clId="Web-{D1CEA089-1748-5031-D9A6-26AAC4F64849}" dt="2024-12-10T14:31:20.017" v="9"/>
        <pc:sldMkLst>
          <pc:docMk/>
          <pc:sldMk cId="3900127704" sldId="263"/>
        </pc:sldMkLst>
      </pc:sldChg>
      <pc:sldChg chg="modSp">
        <pc:chgData name="gemma@ruffino.co.uk" userId="S::urn:spo:guest#gemma@ruffino.co.uk::" providerId="AD" clId="Web-{D1CEA089-1748-5031-D9A6-26AAC4F64849}" dt="2024-12-10T14:31:41.441" v="13" actId="20577"/>
        <pc:sldMkLst>
          <pc:docMk/>
          <pc:sldMk cId="3984201884" sldId="265"/>
        </pc:sldMkLst>
      </pc:sldChg>
      <pc:sldChg chg="modSp">
        <pc:chgData name="gemma@ruffino.co.uk" userId="S::urn:spo:guest#gemma@ruffino.co.uk::" providerId="AD" clId="Web-{D1CEA089-1748-5031-D9A6-26AAC4F64849}" dt="2024-12-10T14:31:51.160" v="16" actId="20577"/>
        <pc:sldMkLst>
          <pc:docMk/>
          <pc:sldMk cId="326511098" sldId="267"/>
        </pc:sldMkLst>
      </pc:sldChg>
      <pc:sldChg chg="modSp">
        <pc:chgData name="gemma@ruffino.co.uk" userId="S::urn:spo:guest#gemma@ruffino.co.uk::" providerId="AD" clId="Web-{D1CEA089-1748-5031-D9A6-26AAC4F64849}" dt="2024-12-10T14:32:19.834" v="19" actId="20577"/>
        <pc:sldMkLst>
          <pc:docMk/>
          <pc:sldMk cId="3177893456" sldId="269"/>
        </pc:sldMkLst>
      </pc:sldChg>
      <pc:sldChg chg="modSp">
        <pc:chgData name="gemma@ruffino.co.uk" userId="S::urn:spo:guest#gemma@ruffino.co.uk::" providerId="AD" clId="Web-{D1CEA089-1748-5031-D9A6-26AAC4F64849}" dt="2024-12-10T14:33:07.275" v="24" actId="20577"/>
        <pc:sldMkLst>
          <pc:docMk/>
          <pc:sldMk cId="873698347" sldId="271"/>
        </pc:sldMkLst>
      </pc:sldChg>
      <pc:sldChg chg="modSp">
        <pc:chgData name="gemma@ruffino.co.uk" userId="S::urn:spo:guest#gemma@ruffino.co.uk::" providerId="AD" clId="Web-{D1CEA089-1748-5031-D9A6-26AAC4F64849}" dt="2024-12-10T14:33:44.324" v="26" actId="20577"/>
        <pc:sldMkLst>
          <pc:docMk/>
          <pc:sldMk cId="115867844" sldId="272"/>
        </pc:sldMkLst>
      </pc:sldChg>
      <pc:sldChg chg="modSp">
        <pc:chgData name="gemma@ruffino.co.uk" userId="S::urn:spo:guest#gemma@ruffino.co.uk::" providerId="AD" clId="Web-{D1CEA089-1748-5031-D9A6-26AAC4F64849}" dt="2024-12-10T14:34:01.919" v="29" actId="20577"/>
        <pc:sldMkLst>
          <pc:docMk/>
          <pc:sldMk cId="3336083080" sldId="274"/>
        </pc:sldMkLst>
      </pc:sldChg>
      <pc:sldChg chg="modSp">
        <pc:chgData name="gemma@ruffino.co.uk" userId="S::urn:spo:guest#gemma@ruffino.co.uk::" providerId="AD" clId="Web-{D1CEA089-1748-5031-D9A6-26AAC4F64849}" dt="2024-12-10T14:34:11.764" v="33" actId="20577"/>
        <pc:sldMkLst>
          <pc:docMk/>
          <pc:sldMk cId="1303645934" sldId="276"/>
        </pc:sldMkLst>
      </pc:sldChg>
      <pc:sldChg chg="modSp">
        <pc:chgData name="gemma@ruffino.co.uk" userId="S::urn:spo:guest#gemma@ruffino.co.uk::" providerId="AD" clId="Web-{D1CEA089-1748-5031-D9A6-26AAC4F64849}" dt="2024-12-10T14:31:35.612" v="11"/>
        <pc:sldMkLst>
          <pc:docMk/>
          <pc:sldMk cId="172835963" sldId="381"/>
        </pc:sldMkLst>
      </pc:sldChg>
    </pc:docChg>
  </pc:docChgLst>
  <pc:docChgLst>
    <pc:chgData name="Brian Connolly" userId="3cc0afaf-3fd4-49d4-98eb-f7451fca2ae1" providerId="ADAL" clId="{831CDF58-7870-4F97-ACA4-A7D80C8EC8DE}"/>
    <pc:docChg chg="delSld">
      <pc:chgData name="Brian Connolly" userId="3cc0afaf-3fd4-49d4-98eb-f7451fca2ae1" providerId="ADAL" clId="{831CDF58-7870-4F97-ACA4-A7D80C8EC8DE}" dt="2024-10-21T15:24:02.486" v="0" actId="2696"/>
      <pc:docMkLst>
        <pc:docMk/>
      </pc:docMkLst>
      <pc:sldChg chg="del">
        <pc:chgData name="Brian Connolly" userId="3cc0afaf-3fd4-49d4-98eb-f7451fca2ae1" providerId="ADAL" clId="{831CDF58-7870-4F97-ACA4-A7D80C8EC8DE}" dt="2024-10-21T15:24:02.486" v="0" actId="2696"/>
        <pc:sldMkLst>
          <pc:docMk/>
          <pc:sldMk cId="1094750276" sldId="282"/>
        </pc:sldMkLst>
      </pc:sldChg>
    </pc:docChg>
  </pc:docChgLst>
  <pc:docChgLst>
    <pc:chgData name="Brian Connolly" userId="3cc0afaf-3fd4-49d4-98eb-f7451fca2ae1" providerId="ADAL" clId="{D0AEB9AD-03C0-4FAB-A1F1-DE99E4AC6F23}"/>
    <pc:docChg chg="undo custSel addSld modSld">
      <pc:chgData name="Brian Connolly" userId="3cc0afaf-3fd4-49d4-98eb-f7451fca2ae1" providerId="ADAL" clId="{D0AEB9AD-03C0-4FAB-A1F1-DE99E4AC6F23}" dt="2024-10-03T12:38:57.264" v="611"/>
      <pc:docMkLst>
        <pc:docMk/>
      </pc:docMkLst>
      <pc:sldChg chg="addSp delSp modSp mod">
        <pc:chgData name="Brian Connolly" userId="3cc0afaf-3fd4-49d4-98eb-f7451fca2ae1" providerId="ADAL" clId="{D0AEB9AD-03C0-4FAB-A1F1-DE99E4AC6F23}" dt="2024-10-03T07:14:16.595" v="522" actId="1076"/>
        <pc:sldMkLst>
          <pc:docMk/>
          <pc:sldMk cId="2001026543" sldId="264"/>
        </pc:sldMkLst>
      </pc:sldChg>
      <pc:sldChg chg="modSp mod">
        <pc:chgData name="Brian Connolly" userId="3cc0afaf-3fd4-49d4-98eb-f7451fca2ae1" providerId="ADAL" clId="{D0AEB9AD-03C0-4FAB-A1F1-DE99E4AC6F23}" dt="2024-10-03T07:18:52.135" v="570" actId="179"/>
        <pc:sldMkLst>
          <pc:docMk/>
          <pc:sldMk cId="3984201884" sldId="265"/>
        </pc:sldMkLst>
      </pc:sldChg>
      <pc:sldChg chg="modSp mod">
        <pc:chgData name="Brian Connolly" userId="3cc0afaf-3fd4-49d4-98eb-f7451fca2ae1" providerId="ADAL" clId="{D0AEB9AD-03C0-4FAB-A1F1-DE99E4AC6F23}" dt="2024-10-03T07:18:04.364" v="560" actId="179"/>
        <pc:sldMkLst>
          <pc:docMk/>
          <pc:sldMk cId="326511098" sldId="267"/>
        </pc:sldMkLst>
      </pc:sldChg>
      <pc:sldChg chg="modSp mod">
        <pc:chgData name="Brian Connolly" userId="3cc0afaf-3fd4-49d4-98eb-f7451fca2ae1" providerId="ADAL" clId="{D0AEB9AD-03C0-4FAB-A1F1-DE99E4AC6F23}" dt="2024-10-03T07:17:16.384" v="552" actId="12"/>
        <pc:sldMkLst>
          <pc:docMk/>
          <pc:sldMk cId="3177893456" sldId="269"/>
        </pc:sldMkLst>
      </pc:sldChg>
      <pc:sldChg chg="addSp delSp modSp mod">
        <pc:chgData name="Brian Connolly" userId="3cc0afaf-3fd4-49d4-98eb-f7451fca2ae1" providerId="ADAL" clId="{D0AEB9AD-03C0-4FAB-A1F1-DE99E4AC6F23}" dt="2024-09-30T12:12:06.030" v="84" actId="1076"/>
        <pc:sldMkLst>
          <pc:docMk/>
          <pc:sldMk cId="873698347" sldId="271"/>
        </pc:sldMkLst>
      </pc:sldChg>
      <pc:sldChg chg="modSp mod">
        <pc:chgData name="Brian Connolly" userId="3cc0afaf-3fd4-49d4-98eb-f7451fca2ae1" providerId="ADAL" clId="{D0AEB9AD-03C0-4FAB-A1F1-DE99E4AC6F23}" dt="2024-10-03T07:16:34.155" v="544" actId="12"/>
        <pc:sldMkLst>
          <pc:docMk/>
          <pc:sldMk cId="115867844" sldId="272"/>
        </pc:sldMkLst>
      </pc:sldChg>
      <pc:sldChg chg="modSp mod">
        <pc:chgData name="Brian Connolly" userId="3cc0afaf-3fd4-49d4-98eb-f7451fca2ae1" providerId="ADAL" clId="{D0AEB9AD-03C0-4FAB-A1F1-DE99E4AC6F23}" dt="2024-10-03T07:19:32.072" v="576" actId="12"/>
        <pc:sldMkLst>
          <pc:docMk/>
          <pc:sldMk cId="3336083080" sldId="274"/>
        </pc:sldMkLst>
      </pc:sldChg>
      <pc:sldChg chg="modSp mod">
        <pc:chgData name="Brian Connolly" userId="3cc0afaf-3fd4-49d4-98eb-f7451fca2ae1" providerId="ADAL" clId="{D0AEB9AD-03C0-4FAB-A1F1-DE99E4AC6F23}" dt="2024-10-03T07:20:16.141" v="582" actId="12"/>
        <pc:sldMkLst>
          <pc:docMk/>
          <pc:sldMk cId="1303645934" sldId="276"/>
        </pc:sldMkLst>
      </pc:sldChg>
      <pc:sldChg chg="addSp modSp new mod">
        <pc:chgData name="Brian Connolly" userId="3cc0afaf-3fd4-49d4-98eb-f7451fca2ae1" providerId="ADAL" clId="{D0AEB9AD-03C0-4FAB-A1F1-DE99E4AC6F23}" dt="2024-09-30T11:43:39.913" v="48" actId="6549"/>
        <pc:sldMkLst>
          <pc:docMk/>
          <pc:sldMk cId="3698490347" sldId="280"/>
        </pc:sldMkLst>
      </pc:sldChg>
      <pc:sldChg chg="addSp modSp new mod">
        <pc:chgData name="Brian Connolly" userId="3cc0afaf-3fd4-49d4-98eb-f7451fca2ae1" providerId="ADAL" clId="{D0AEB9AD-03C0-4FAB-A1F1-DE99E4AC6F23}" dt="2024-10-01T13:14:21.363" v="516" actId="1076"/>
        <pc:sldMkLst>
          <pc:docMk/>
          <pc:sldMk cId="2472992598" sldId="281"/>
        </pc:sldMkLst>
      </pc:sldChg>
      <pc:sldChg chg="addSp modSp new mod">
        <pc:chgData name="Brian Connolly" userId="3cc0afaf-3fd4-49d4-98eb-f7451fca2ae1" providerId="ADAL" clId="{D0AEB9AD-03C0-4FAB-A1F1-DE99E4AC6F23}" dt="2024-10-03T07:25:11.406" v="589" actId="20577"/>
        <pc:sldMkLst>
          <pc:docMk/>
          <pc:sldMk cId="1094750276" sldId="282"/>
        </pc:sldMkLst>
      </pc:sldChg>
      <pc:sldChg chg="modSp mod">
        <pc:chgData name="Brian Connolly" userId="3cc0afaf-3fd4-49d4-98eb-f7451fca2ae1" providerId="ADAL" clId="{D0AEB9AD-03C0-4FAB-A1F1-DE99E4AC6F23}" dt="2024-10-03T12:28:35.962" v="598" actId="20577"/>
        <pc:sldMkLst>
          <pc:docMk/>
          <pc:sldMk cId="977852733" sldId="283"/>
        </pc:sldMkLst>
      </pc:sldChg>
      <pc:sldChg chg="modSp mod">
        <pc:chgData name="Brian Connolly" userId="3cc0afaf-3fd4-49d4-98eb-f7451fca2ae1" providerId="ADAL" clId="{D0AEB9AD-03C0-4FAB-A1F1-DE99E4AC6F23}" dt="2024-10-03T12:38:57.264" v="611"/>
        <pc:sldMkLst>
          <pc:docMk/>
          <pc:sldMk cId="172835963" sldId="381"/>
        </pc:sldMkLst>
      </pc:sldChg>
    </pc:docChg>
  </pc:docChgLst>
  <pc:docChgLst>
    <pc:chgData name="Brian Connolly" userId="3cc0afaf-3fd4-49d4-98eb-f7451fca2ae1" providerId="ADAL" clId="{ECBCC341-9693-4DF4-9C99-F47156C7C767}"/>
    <pc:docChg chg="modSld">
      <pc:chgData name="Brian Connolly" userId="3cc0afaf-3fd4-49d4-98eb-f7451fca2ae1" providerId="ADAL" clId="{ECBCC341-9693-4DF4-9C99-F47156C7C767}" dt="2024-10-18T19:06:08.456" v="15" actId="6549"/>
      <pc:docMkLst>
        <pc:docMk/>
      </pc:docMkLst>
      <pc:sldChg chg="modSp mod">
        <pc:chgData name="Brian Connolly" userId="3cc0afaf-3fd4-49d4-98eb-f7451fca2ae1" providerId="ADAL" clId="{ECBCC341-9693-4DF4-9C99-F47156C7C767}" dt="2024-10-18T19:06:08.456" v="15" actId="6549"/>
        <pc:sldMkLst>
          <pc:docMk/>
          <pc:sldMk cId="977852733" sldId="283"/>
        </pc:sldMkLst>
      </pc:sldChg>
      <pc:sldChg chg="modSp mod">
        <pc:chgData name="Brian Connolly" userId="3cc0afaf-3fd4-49d4-98eb-f7451fca2ae1" providerId="ADAL" clId="{ECBCC341-9693-4DF4-9C99-F47156C7C767}" dt="2024-10-18T19:05:56.825" v="13" actId="1076"/>
        <pc:sldMkLst>
          <pc:docMk/>
          <pc:sldMk cId="172835963" sldId="381"/>
        </pc:sldMkLst>
      </pc:sldChg>
    </pc:docChg>
  </pc:docChgLst>
  <pc:docChgLst>
    <pc:chgData name="gemma@ruffino.co.uk" userId="S::urn:spo:guest#gemma@ruffino.co.uk::" providerId="AD" clId="Web-{D9A6830E-A48B-E7C4-0C0B-A93FA69C3322}"/>
    <pc:docChg chg="modSld">
      <pc:chgData name="gemma@ruffino.co.uk" userId="S::urn:spo:guest#gemma@ruffino.co.uk::" providerId="AD" clId="Web-{D9A6830E-A48B-E7C4-0C0B-A93FA69C3322}" dt="2024-12-18T12:28:30.063" v="1" actId="20577"/>
      <pc:docMkLst>
        <pc:docMk/>
      </pc:docMkLst>
      <pc:sldChg chg="modSp">
        <pc:chgData name="gemma@ruffino.co.uk" userId="S::urn:spo:guest#gemma@ruffino.co.uk::" providerId="AD" clId="Web-{D9A6830E-A48B-E7C4-0C0B-A93FA69C3322}" dt="2024-12-18T12:28:30.063" v="1" actId="20577"/>
        <pc:sldMkLst>
          <pc:docMk/>
          <pc:sldMk cId="3984201884" sldId="265"/>
        </pc:sldMkLst>
      </pc:sldChg>
    </pc:docChg>
  </pc:docChgLst>
  <pc:docChgLst>
    <pc:chgData name="Lotta Hagman" userId="d6416cb5-e18c-4783-84b1-dc0e5cd678ba" providerId="ADAL" clId="{80856737-602A-4672-A216-5ABA2D69F8D6}"/>
    <pc:docChg chg="modSld">
      <pc:chgData name="Lotta Hagman" userId="d6416cb5-e18c-4783-84b1-dc0e5cd678ba" providerId="ADAL" clId="{80856737-602A-4672-A216-5ABA2D69F8D6}" dt="2025-06-20T17:37:45.206" v="4" actId="6549"/>
      <pc:docMkLst>
        <pc:docMk/>
      </pc:docMkLst>
      <pc:sldChg chg="modSp mod">
        <pc:chgData name="Lotta Hagman" userId="d6416cb5-e18c-4783-84b1-dc0e5cd678ba" providerId="ADAL" clId="{80856737-602A-4672-A216-5ABA2D69F8D6}" dt="2025-06-20T17:37:45.206" v="4" actId="6549"/>
        <pc:sldMkLst>
          <pc:docMk/>
          <pc:sldMk cId="1152746454" sldId="278"/>
        </pc:sldMkLst>
        <pc:graphicFrameChg chg="modGraphic">
          <ac:chgData name="Lotta Hagman" userId="d6416cb5-e18c-4783-84b1-dc0e5cd678ba" providerId="ADAL" clId="{80856737-602A-4672-A216-5ABA2D69F8D6}" dt="2025-06-20T17:37:45.206" v="4" actId="6549"/>
          <ac:graphicFrameMkLst>
            <pc:docMk/>
            <pc:sldMk cId="1152746454" sldId="278"/>
            <ac:graphicFrameMk id="2" creationId="{C770894D-AC07-47E7-292B-F52A538C5E50}"/>
          </ac:graphicFrameMkLst>
        </pc:graphicFrameChg>
      </pc:sldChg>
    </pc:docChg>
  </pc:docChgLst>
  <pc:docChgLst>
    <pc:chgData name="Brian Connolly" userId="3cc0afaf-3fd4-49d4-98eb-f7451fca2ae1" providerId="ADAL" clId="{F395C308-7E5E-44B4-8FDE-42BDD40B1EEE}"/>
    <pc:docChg chg="custSel modSld">
      <pc:chgData name="Brian Connolly" userId="3cc0afaf-3fd4-49d4-98eb-f7451fca2ae1" providerId="ADAL" clId="{F395C308-7E5E-44B4-8FDE-42BDD40B1EEE}" dt="2024-08-09T02:20:21.062" v="79" actId="1076"/>
      <pc:docMkLst>
        <pc:docMk/>
      </pc:docMkLst>
      <pc:sldChg chg="modSp mod">
        <pc:chgData name="Brian Connolly" userId="3cc0afaf-3fd4-49d4-98eb-f7451fca2ae1" providerId="ADAL" clId="{F395C308-7E5E-44B4-8FDE-42BDD40B1EEE}" dt="2024-08-07T15:06:29.326" v="9" actId="1076"/>
        <pc:sldMkLst>
          <pc:docMk/>
          <pc:sldMk cId="2001026543" sldId="264"/>
        </pc:sldMkLst>
      </pc:sldChg>
      <pc:sldChg chg="modSp mod">
        <pc:chgData name="Brian Connolly" userId="3cc0afaf-3fd4-49d4-98eb-f7451fca2ae1" providerId="ADAL" clId="{F395C308-7E5E-44B4-8FDE-42BDD40B1EEE}" dt="2024-08-07T15:06:14.887" v="7" actId="1076"/>
        <pc:sldMkLst>
          <pc:docMk/>
          <pc:sldMk cId="873698347" sldId="271"/>
        </pc:sldMkLst>
      </pc:sldChg>
      <pc:sldChg chg="modSp mod">
        <pc:chgData name="Brian Connolly" userId="3cc0afaf-3fd4-49d4-98eb-f7451fca2ae1" providerId="ADAL" clId="{F395C308-7E5E-44B4-8FDE-42BDD40B1EEE}" dt="2024-08-09T02:19:51.929" v="42" actId="20577"/>
        <pc:sldMkLst>
          <pc:docMk/>
          <pc:sldMk cId="3336083080" sldId="274"/>
        </pc:sldMkLst>
      </pc:sldChg>
      <pc:sldChg chg="modSp mod">
        <pc:chgData name="Brian Connolly" userId="3cc0afaf-3fd4-49d4-98eb-f7451fca2ae1" providerId="ADAL" clId="{F395C308-7E5E-44B4-8FDE-42BDD40B1EEE}" dt="2024-08-09T02:20:21.062" v="79" actId="1076"/>
        <pc:sldMkLst>
          <pc:docMk/>
          <pc:sldMk cId="1303645934" sldId="276"/>
        </pc:sldMkLst>
      </pc:sldChg>
      <pc:sldChg chg="modSp mod">
        <pc:chgData name="Brian Connolly" userId="3cc0afaf-3fd4-49d4-98eb-f7451fca2ae1" providerId="ADAL" clId="{F395C308-7E5E-44B4-8FDE-42BDD40B1EEE}" dt="2024-08-07T15:07:15.512" v="14" actId="12"/>
        <pc:sldMkLst>
          <pc:docMk/>
          <pc:sldMk cId="1152746454" sldId="278"/>
        </pc:sldMkLst>
      </pc:sldChg>
    </pc:docChg>
  </pc:docChgLst>
  <pc:docChgLst>
    <pc:chgData name="Brian Connolly" userId="3cc0afaf-3fd4-49d4-98eb-f7451fca2ae1" providerId="ADAL" clId="{56FBDB8D-B6D6-453E-AE02-CC31358ECC7D}"/>
    <pc:docChg chg="undo custSel modSld">
      <pc:chgData name="Brian Connolly" userId="3cc0afaf-3fd4-49d4-98eb-f7451fca2ae1" providerId="ADAL" clId="{56FBDB8D-B6D6-453E-AE02-CC31358ECC7D}" dt="2023-11-08T19:47:03.820" v="785" actId="20577"/>
      <pc:docMkLst>
        <pc:docMk/>
      </pc:docMkLst>
      <pc:sldChg chg="addSp delSp modSp mod">
        <pc:chgData name="Brian Connolly" userId="3cc0afaf-3fd4-49d4-98eb-f7451fca2ae1" providerId="ADAL" clId="{56FBDB8D-B6D6-453E-AE02-CC31358ECC7D}" dt="2023-11-08T19:47:03.820" v="785" actId="20577"/>
        <pc:sldMkLst>
          <pc:docMk/>
          <pc:sldMk cId="2169450090" sldId="257"/>
        </pc:sldMkLst>
      </pc:sldChg>
    </pc:docChg>
  </pc:docChgLst>
  <pc:docChgLst>
    <pc:chgData name="Brian Connolly" userId="3cc0afaf-3fd4-49d4-98eb-f7451fca2ae1" providerId="ADAL" clId="{58E03A82-FFD0-4F36-AD48-DC586C54919D}"/>
    <pc:docChg chg="undo custSel modSld modMainMaster">
      <pc:chgData name="Brian Connolly" userId="3cc0afaf-3fd4-49d4-98eb-f7451fca2ae1" providerId="ADAL" clId="{58E03A82-FFD0-4F36-AD48-DC586C54919D}" dt="2024-07-22T21:22:44.117" v="1034" actId="478"/>
      <pc:docMkLst>
        <pc:docMk/>
      </pc:docMkLst>
      <pc:sldChg chg="addSp delSp modSp mod">
        <pc:chgData name="Brian Connolly" userId="3cc0afaf-3fd4-49d4-98eb-f7451fca2ae1" providerId="ADAL" clId="{58E03A82-FFD0-4F36-AD48-DC586C54919D}" dt="2024-07-22T21:22:21.756" v="1025" actId="478"/>
        <pc:sldMkLst>
          <pc:docMk/>
          <pc:sldMk cId="3900127704" sldId="263"/>
        </pc:sldMkLst>
      </pc:sldChg>
      <pc:sldChg chg="delSp modSp mod">
        <pc:chgData name="Brian Connolly" userId="3cc0afaf-3fd4-49d4-98eb-f7451fca2ae1" providerId="ADAL" clId="{58E03A82-FFD0-4F36-AD48-DC586C54919D}" dt="2024-07-22T21:22:26.915" v="1027" actId="478"/>
        <pc:sldMkLst>
          <pc:docMk/>
          <pc:sldMk cId="2001026543" sldId="264"/>
        </pc:sldMkLst>
      </pc:sldChg>
      <pc:sldChg chg="delSp modSp mod addCm modCm">
        <pc:chgData name="Brian Connolly" userId="3cc0afaf-3fd4-49d4-98eb-f7451fca2ae1" providerId="ADAL" clId="{58E03A82-FFD0-4F36-AD48-DC586C54919D}" dt="2024-07-22T21:22:31.835" v="1029" actId="478"/>
        <pc:sldMkLst>
          <pc:docMk/>
          <pc:sldMk cId="326511098" sldId="267"/>
        </pc:sldMkLst>
      </pc:sldChg>
      <pc:sldChg chg="delSp modSp mod">
        <pc:chgData name="Brian Connolly" userId="3cc0afaf-3fd4-49d4-98eb-f7451fca2ae1" providerId="ADAL" clId="{58E03A82-FFD0-4F36-AD48-DC586C54919D}" dt="2024-07-22T21:22:34.252" v="1030" actId="478"/>
        <pc:sldMkLst>
          <pc:docMk/>
          <pc:sldMk cId="3177893456" sldId="269"/>
        </pc:sldMkLst>
      </pc:sldChg>
      <pc:sldChg chg="delSp modSp mod">
        <pc:chgData name="Brian Connolly" userId="3cc0afaf-3fd4-49d4-98eb-f7451fca2ae1" providerId="ADAL" clId="{58E03A82-FFD0-4F36-AD48-DC586C54919D}" dt="2024-07-22T21:22:36.661" v="1031" actId="478"/>
        <pc:sldMkLst>
          <pc:docMk/>
          <pc:sldMk cId="873698347" sldId="271"/>
        </pc:sldMkLst>
      </pc:sldChg>
      <pc:sldChg chg="delSp modSp mod">
        <pc:chgData name="Brian Connolly" userId="3cc0afaf-3fd4-49d4-98eb-f7451fca2ae1" providerId="ADAL" clId="{58E03A82-FFD0-4F36-AD48-DC586C54919D}" dt="2024-07-22T21:22:38.269" v="1032" actId="478"/>
        <pc:sldMkLst>
          <pc:docMk/>
          <pc:sldMk cId="115867844" sldId="272"/>
        </pc:sldMkLst>
      </pc:sldChg>
      <pc:sldChg chg="delSp modSp mod">
        <pc:chgData name="Brian Connolly" userId="3cc0afaf-3fd4-49d4-98eb-f7451fca2ae1" providerId="ADAL" clId="{58E03A82-FFD0-4F36-AD48-DC586C54919D}" dt="2024-07-22T21:22:42.209" v="1033" actId="478"/>
        <pc:sldMkLst>
          <pc:docMk/>
          <pc:sldMk cId="3336083080" sldId="274"/>
        </pc:sldMkLst>
      </pc:sldChg>
      <pc:sldChg chg="delSp modSp mod">
        <pc:chgData name="Brian Connolly" userId="3cc0afaf-3fd4-49d4-98eb-f7451fca2ae1" providerId="ADAL" clId="{58E03A82-FFD0-4F36-AD48-DC586C54919D}" dt="2024-07-22T21:22:44.117" v="1034" actId="478"/>
        <pc:sldMkLst>
          <pc:docMk/>
          <pc:sldMk cId="1303645934" sldId="276"/>
        </pc:sldMkLst>
      </pc:sldChg>
      <pc:sldChg chg="addSp delSp modSp mod">
        <pc:chgData name="Brian Connolly" userId="3cc0afaf-3fd4-49d4-98eb-f7451fca2ae1" providerId="ADAL" clId="{58E03A82-FFD0-4F36-AD48-DC586C54919D}" dt="2024-07-22T21:22:24.233" v="1026" actId="478"/>
        <pc:sldMkLst>
          <pc:docMk/>
          <pc:sldMk cId="1152746454" sldId="278"/>
        </pc:sldMkLst>
      </pc:sldChg>
      <pc:sldMasterChg chg="delSp modSp mod">
        <pc:chgData name="Brian Connolly" userId="3cc0afaf-3fd4-49d4-98eb-f7451fca2ae1" providerId="ADAL" clId="{58E03A82-FFD0-4F36-AD48-DC586C54919D}" dt="2024-07-22T21:22:01.293" v="1024" actId="121"/>
        <pc:sldMasterMkLst>
          <pc:docMk/>
          <pc:sldMasterMk cId="4131813110" sldId="2147483648"/>
        </pc:sldMasterMkLst>
      </pc:sldMasterChg>
    </pc:docChg>
  </pc:docChgLst>
  <pc:docChgLst>
    <pc:chgData name="Brian Connolly" userId="3cc0afaf-3fd4-49d4-98eb-f7451fca2ae1" providerId="ADAL" clId="{632FBE2F-ACA1-4D4A-B478-286BF616B0C9}"/>
    <pc:docChg chg="modSld">
      <pc:chgData name="Brian Connolly" userId="3cc0afaf-3fd4-49d4-98eb-f7451fca2ae1" providerId="ADAL" clId="{632FBE2F-ACA1-4D4A-B478-286BF616B0C9}" dt="2024-12-11T21:38:01.844" v="3" actId="1076"/>
      <pc:docMkLst>
        <pc:docMk/>
      </pc:docMkLst>
      <pc:sldChg chg="modSp mod">
        <pc:chgData name="Brian Connolly" userId="3cc0afaf-3fd4-49d4-98eb-f7451fca2ae1" providerId="ADAL" clId="{632FBE2F-ACA1-4D4A-B478-286BF616B0C9}" dt="2024-12-11T21:26:45.177" v="0" actId="1076"/>
        <pc:sldMkLst>
          <pc:docMk/>
          <pc:sldMk cId="3900127704" sldId="263"/>
        </pc:sldMkLst>
      </pc:sldChg>
      <pc:sldChg chg="modSp mod">
        <pc:chgData name="Brian Connolly" userId="3cc0afaf-3fd4-49d4-98eb-f7451fca2ae1" providerId="ADAL" clId="{632FBE2F-ACA1-4D4A-B478-286BF616B0C9}" dt="2024-12-11T21:38:01.844" v="3" actId="1076"/>
        <pc:sldMkLst>
          <pc:docMk/>
          <pc:sldMk cId="3177893456" sldId="269"/>
        </pc:sldMkLst>
      </pc:sldChg>
      <pc:sldChg chg="modSp mod">
        <pc:chgData name="Brian Connolly" userId="3cc0afaf-3fd4-49d4-98eb-f7451fca2ae1" providerId="ADAL" clId="{632FBE2F-ACA1-4D4A-B478-286BF616B0C9}" dt="2024-12-11T21:26:50.164" v="1" actId="1076"/>
        <pc:sldMkLst>
          <pc:docMk/>
          <pc:sldMk cId="1152746454" sldId="278"/>
        </pc:sldMkLst>
      </pc:sldChg>
    </pc:docChg>
  </pc:docChgLst>
  <pc:docChgLst>
    <pc:chgData name="Lotta Hagman" userId="d6416cb5-e18c-4783-84b1-dc0e5cd678ba" providerId="ADAL" clId="{437D6794-DBC8-491B-BCAA-5F2C9927AB9F}"/>
    <pc:docChg chg="delSld modSld">
      <pc:chgData name="Lotta Hagman" userId="d6416cb5-e18c-4783-84b1-dc0e5cd678ba" providerId="ADAL" clId="{437D6794-DBC8-491B-BCAA-5F2C9927AB9F}" dt="2024-10-17T20:46:46.312" v="1" actId="20577"/>
      <pc:docMkLst>
        <pc:docMk/>
      </pc:docMkLst>
      <pc:sldChg chg="modSp mod">
        <pc:chgData name="Lotta Hagman" userId="d6416cb5-e18c-4783-84b1-dc0e5cd678ba" providerId="ADAL" clId="{437D6794-DBC8-491B-BCAA-5F2C9927AB9F}" dt="2024-10-17T20:46:46.312" v="1" actId="20577"/>
        <pc:sldMkLst>
          <pc:docMk/>
          <pc:sldMk cId="3984201884" sldId="265"/>
        </pc:sldMkLst>
      </pc:sldChg>
      <pc:sldChg chg="del">
        <pc:chgData name="Lotta Hagman" userId="d6416cb5-e18c-4783-84b1-dc0e5cd678ba" providerId="ADAL" clId="{437D6794-DBC8-491B-BCAA-5F2C9927AB9F}" dt="2024-10-17T20:46:35.601" v="0" actId="47"/>
        <pc:sldMkLst>
          <pc:docMk/>
          <pc:sldMk cId="2472992598" sldId="281"/>
        </pc:sldMkLst>
      </pc:sldChg>
    </pc:docChg>
  </pc:docChgLst>
  <pc:docChgLst>
    <pc:chgData name="Brian Connolly" userId="3cc0afaf-3fd4-49d4-98eb-f7451fca2ae1" providerId="ADAL" clId="{C37DD8F0-3C4B-485E-8602-22CA3CA43D3A}"/>
    <pc:docChg chg="custSel addSld modSld">
      <pc:chgData name="Brian Connolly" userId="3cc0afaf-3fd4-49d4-98eb-f7451fca2ae1" providerId="ADAL" clId="{C37DD8F0-3C4B-485E-8602-22CA3CA43D3A}" dt="2024-08-06T17:52:35.115" v="300" actId="313"/>
      <pc:docMkLst>
        <pc:docMk/>
      </pc:docMkLst>
      <pc:sldChg chg="delCm">
        <pc:chgData name="Brian Connolly" userId="3cc0afaf-3fd4-49d4-98eb-f7451fca2ae1" providerId="ADAL" clId="{C37DD8F0-3C4B-485E-8602-22CA3CA43D3A}" dt="2024-08-06T17:20:24.147" v="0" actId="1592"/>
        <pc:sldMkLst>
          <pc:docMk/>
          <pc:sldMk cId="326511098" sldId="267"/>
        </pc:sldMkLst>
      </pc:sldChg>
      <pc:sldChg chg="modSp mod">
        <pc:chgData name="Brian Connolly" userId="3cc0afaf-3fd4-49d4-98eb-f7451fca2ae1" providerId="ADAL" clId="{C37DD8F0-3C4B-485E-8602-22CA3CA43D3A}" dt="2024-08-06T17:39:59.454" v="23" actId="20577"/>
        <pc:sldMkLst>
          <pc:docMk/>
          <pc:sldMk cId="115867844" sldId="272"/>
        </pc:sldMkLst>
      </pc:sldChg>
      <pc:sldChg chg="modSp add mod">
        <pc:chgData name="Brian Connolly" userId="3cc0afaf-3fd4-49d4-98eb-f7451fca2ae1" providerId="ADAL" clId="{C37DD8F0-3C4B-485E-8602-22CA3CA43D3A}" dt="2024-08-06T17:52:35.115" v="300" actId="313"/>
        <pc:sldMkLst>
          <pc:docMk/>
          <pc:sldMk cId="368226950" sldId="279"/>
        </pc:sldMkLst>
      </pc:sldChg>
    </pc:docChg>
  </pc:docChgLst>
  <pc:docChgLst>
    <pc:chgData name="Terbish Tsendsuren" userId="S::tsendsuren@un.org::01ac52e2-acaa-4e6f-bbf6-c264e303a0e6" providerId="AD" clId="Web-{75F55006-D848-3F21-0FC4-1E2657E01D70}"/>
    <pc:docChg chg="mod modSld">
      <pc:chgData name="Terbish Tsendsuren" userId="S::tsendsuren@un.org::01ac52e2-acaa-4e6f-bbf6-c264e303a0e6" providerId="AD" clId="Web-{75F55006-D848-3F21-0FC4-1E2657E01D70}" dt="2024-08-13T19:15:07.441" v="546" actId="20577"/>
      <pc:docMkLst>
        <pc:docMk/>
      </pc:docMkLst>
      <pc:sldChg chg="modSp">
        <pc:chgData name="Terbish Tsendsuren" userId="S::tsendsuren@un.org::01ac52e2-acaa-4e6f-bbf6-c264e303a0e6" providerId="AD" clId="Web-{75F55006-D848-3F21-0FC4-1E2657E01D70}" dt="2024-08-13T18:20:20.034" v="17"/>
        <pc:sldMkLst>
          <pc:docMk/>
          <pc:sldMk cId="3900127704" sldId="263"/>
        </pc:sldMkLst>
      </pc:sldChg>
      <pc:sldChg chg="modSp">
        <pc:chgData name="Terbish Tsendsuren" userId="S::tsendsuren@un.org::01ac52e2-acaa-4e6f-bbf6-c264e303a0e6" providerId="AD" clId="Web-{75F55006-D848-3F21-0FC4-1E2657E01D70}" dt="2024-08-13T18:34:55.425" v="130" actId="20577"/>
        <pc:sldMkLst>
          <pc:docMk/>
          <pc:sldMk cId="3984201884" sldId="265"/>
        </pc:sldMkLst>
      </pc:sldChg>
      <pc:sldChg chg="modSp">
        <pc:chgData name="Terbish Tsendsuren" userId="S::tsendsuren@un.org::01ac52e2-acaa-4e6f-bbf6-c264e303a0e6" providerId="AD" clId="Web-{75F55006-D848-3F21-0FC4-1E2657E01D70}" dt="2024-08-13T18:47:54.941" v="350" actId="20577"/>
        <pc:sldMkLst>
          <pc:docMk/>
          <pc:sldMk cId="326511098" sldId="267"/>
        </pc:sldMkLst>
      </pc:sldChg>
      <pc:sldChg chg="modSp">
        <pc:chgData name="Terbish Tsendsuren" userId="S::tsendsuren@un.org::01ac52e2-acaa-4e6f-bbf6-c264e303a0e6" providerId="AD" clId="Web-{75F55006-D848-3F21-0FC4-1E2657E01D70}" dt="2024-08-13T18:56:20.035" v="393" actId="20577"/>
        <pc:sldMkLst>
          <pc:docMk/>
          <pc:sldMk cId="3177893456" sldId="269"/>
        </pc:sldMkLst>
      </pc:sldChg>
      <pc:sldChg chg="modSp">
        <pc:chgData name="Terbish Tsendsuren" userId="S::tsendsuren@un.org::01ac52e2-acaa-4e6f-bbf6-c264e303a0e6" providerId="AD" clId="Web-{75F55006-D848-3F21-0FC4-1E2657E01D70}" dt="2024-08-13T19:01:53.332" v="436" actId="20577"/>
        <pc:sldMkLst>
          <pc:docMk/>
          <pc:sldMk cId="115867844" sldId="272"/>
        </pc:sldMkLst>
      </pc:sldChg>
      <pc:sldChg chg="modSp">
        <pc:chgData name="Terbish Tsendsuren" userId="S::tsendsuren@un.org::01ac52e2-acaa-4e6f-bbf6-c264e303a0e6" providerId="AD" clId="Web-{75F55006-D848-3F21-0FC4-1E2657E01D70}" dt="2024-08-13T19:05:53.863" v="479" actId="20577"/>
        <pc:sldMkLst>
          <pc:docMk/>
          <pc:sldMk cId="3336083080" sldId="274"/>
        </pc:sldMkLst>
      </pc:sldChg>
      <pc:sldChg chg="modSp">
        <pc:chgData name="Terbish Tsendsuren" userId="S::tsendsuren@un.org::01ac52e2-acaa-4e6f-bbf6-c264e303a0e6" providerId="AD" clId="Web-{75F55006-D848-3F21-0FC4-1E2657E01D70}" dt="2024-08-13T19:12:54.379" v="533" actId="20577"/>
        <pc:sldMkLst>
          <pc:docMk/>
          <pc:sldMk cId="1303645934" sldId="276"/>
        </pc:sldMkLst>
      </pc:sldChg>
      <pc:sldChg chg="modSp">
        <pc:chgData name="Terbish Tsendsuren" userId="S::tsendsuren@un.org::01ac52e2-acaa-4e6f-bbf6-c264e303a0e6" providerId="AD" clId="Web-{75F55006-D848-3F21-0FC4-1E2657E01D70}" dt="2024-08-13T19:15:07.441" v="546" actId="20577"/>
        <pc:sldMkLst>
          <pc:docMk/>
          <pc:sldMk cId="368226950" sldId="279"/>
        </pc:sldMkLst>
      </pc:sldChg>
    </pc:docChg>
  </pc:docChgLst>
  <pc:docChgLst>
    <pc:chgData name="Jeremiah Bukari" userId="S::jeremiah.bukari@un.org::02655876-9317-4133-8b33-8ea7cb045502" providerId="AD" clId="Web-{9F05C0B0-5D15-484B-B013-820DB755A8AC}"/>
    <pc:docChg chg="mod">
      <pc:chgData name="Jeremiah Bukari" userId="S::jeremiah.bukari@un.org::02655876-9317-4133-8b33-8ea7cb045502" providerId="AD" clId="Web-{9F05C0B0-5D15-484B-B013-820DB755A8AC}" dt="2024-10-08T08:46:20.927" v="0"/>
      <pc:docMkLst>
        <pc:docMk/>
      </pc:docMkLst>
    </pc:docChg>
  </pc:docChgLst>
  <pc:docChgLst>
    <pc:chgData name="Brian Connolly" userId="3cc0afaf-3fd4-49d4-98eb-f7451fca2ae1" providerId="ADAL" clId="{DDC47224-5F41-4A62-9CD0-F7CC978217A3}"/>
    <pc:docChg chg="custSel modMainMaster">
      <pc:chgData name="Brian Connolly" userId="3cc0afaf-3fd4-49d4-98eb-f7451fca2ae1" providerId="ADAL" clId="{DDC47224-5F41-4A62-9CD0-F7CC978217A3}" dt="2024-09-13T19:02:52.916" v="3" actId="20577"/>
      <pc:docMkLst>
        <pc:docMk/>
      </pc:docMkLst>
      <pc:sldMasterChg chg="modSp mod modSldLayout">
        <pc:chgData name="Brian Connolly" userId="3cc0afaf-3fd4-49d4-98eb-f7451fca2ae1" providerId="ADAL" clId="{DDC47224-5F41-4A62-9CD0-F7CC978217A3}" dt="2024-09-13T19:02:52.916" v="3" actId="20577"/>
        <pc:sldMasterMkLst>
          <pc:docMk/>
          <pc:sldMasterMk cId="4131813110" sldId="2147483648"/>
        </pc:sldMasterMkLst>
        <pc:sldLayoutChg chg="delSp mod">
          <pc:chgData name="Brian Connolly" userId="3cc0afaf-3fd4-49d4-98eb-f7451fca2ae1" providerId="ADAL" clId="{DDC47224-5F41-4A62-9CD0-F7CC978217A3}" dt="2024-09-13T19:02:49.262" v="0" actId="478"/>
          <pc:sldLayoutMkLst>
            <pc:docMk/>
            <pc:sldMasterMk cId="4131813110" sldId="2147483648"/>
            <pc:sldLayoutMk cId="836563147" sldId="2147483649"/>
          </pc:sldLayoutMkLst>
        </pc:sldLayoutChg>
      </pc:sldMasterChg>
    </pc:docChg>
  </pc:docChgLst>
  <pc:docChgLst>
    <pc:chgData name="Brian Connolly" userId="3cc0afaf-3fd4-49d4-98eb-f7451fca2ae1" providerId="ADAL" clId="{F37F36A7-8C9B-4497-829C-0B30EC2FEE9A}"/>
    <pc:docChg chg="custSel addSld delSld modSld modMainMaster">
      <pc:chgData name="Brian Connolly" userId="3cc0afaf-3fd4-49d4-98eb-f7451fca2ae1" providerId="ADAL" clId="{F37F36A7-8C9B-4497-829C-0B30EC2FEE9A}" dt="2024-07-11T23:54:19.687" v="656" actId="47"/>
      <pc:docMkLst>
        <pc:docMk/>
      </pc:docMkLst>
      <pc:sldChg chg="addSp delSp modSp mod">
        <pc:chgData name="Brian Connolly" userId="3cc0afaf-3fd4-49d4-98eb-f7451fca2ae1" providerId="ADAL" clId="{F37F36A7-8C9B-4497-829C-0B30EC2FEE9A}" dt="2024-07-11T23:47:51.543" v="329" actId="20577"/>
        <pc:sldMkLst>
          <pc:docMk/>
          <pc:sldMk cId="3900127704" sldId="263"/>
        </pc:sldMkLst>
      </pc:sldChg>
      <pc:sldChg chg="addSp delSp modSp mod">
        <pc:chgData name="Brian Connolly" userId="3cc0afaf-3fd4-49d4-98eb-f7451fca2ae1" providerId="ADAL" clId="{F37F36A7-8C9B-4497-829C-0B30EC2FEE9A}" dt="2024-07-11T23:52:31.091" v="563" actId="1076"/>
        <pc:sldMkLst>
          <pc:docMk/>
          <pc:sldMk cId="2001026543" sldId="264"/>
        </pc:sldMkLst>
      </pc:sldChg>
      <pc:sldChg chg="addSp delSp modSp mod">
        <pc:chgData name="Brian Connolly" userId="3cc0afaf-3fd4-49d4-98eb-f7451fca2ae1" providerId="ADAL" clId="{F37F36A7-8C9B-4497-829C-0B30EC2FEE9A}" dt="2024-07-11T23:49:12.452" v="392"/>
        <pc:sldMkLst>
          <pc:docMk/>
          <pc:sldMk cId="3984201884" sldId="265"/>
        </pc:sldMkLst>
      </pc:sldChg>
      <pc:sldChg chg="del">
        <pc:chgData name="Brian Connolly" userId="3cc0afaf-3fd4-49d4-98eb-f7451fca2ae1" providerId="ADAL" clId="{F37F36A7-8C9B-4497-829C-0B30EC2FEE9A}" dt="2024-07-11T23:49:17.715" v="393" actId="47"/>
        <pc:sldMkLst>
          <pc:docMk/>
          <pc:sldMk cId="3755954813" sldId="266"/>
        </pc:sldMkLst>
      </pc:sldChg>
      <pc:sldChg chg="addSp delSp modSp mod">
        <pc:chgData name="Brian Connolly" userId="3cc0afaf-3fd4-49d4-98eb-f7451fca2ae1" providerId="ADAL" clId="{F37F36A7-8C9B-4497-829C-0B30EC2FEE9A}" dt="2024-07-11T23:49:53.901" v="423" actId="478"/>
        <pc:sldMkLst>
          <pc:docMk/>
          <pc:sldMk cId="326511098" sldId="267"/>
        </pc:sldMkLst>
      </pc:sldChg>
      <pc:sldChg chg="del">
        <pc:chgData name="Brian Connolly" userId="3cc0afaf-3fd4-49d4-98eb-f7451fca2ae1" providerId="ADAL" clId="{F37F36A7-8C9B-4497-829C-0B30EC2FEE9A}" dt="2024-07-11T23:49:57.045" v="424" actId="47"/>
        <pc:sldMkLst>
          <pc:docMk/>
          <pc:sldMk cId="1555869322" sldId="268"/>
        </pc:sldMkLst>
      </pc:sldChg>
      <pc:sldChg chg="addSp delSp modSp mod">
        <pc:chgData name="Brian Connolly" userId="3cc0afaf-3fd4-49d4-98eb-f7451fca2ae1" providerId="ADAL" clId="{F37F36A7-8C9B-4497-829C-0B30EC2FEE9A}" dt="2024-07-11T23:51:00.932" v="511" actId="478"/>
        <pc:sldMkLst>
          <pc:docMk/>
          <pc:sldMk cId="3177893456" sldId="269"/>
        </pc:sldMkLst>
      </pc:sldChg>
      <pc:sldChg chg="del">
        <pc:chgData name="Brian Connolly" userId="3cc0afaf-3fd4-49d4-98eb-f7451fca2ae1" providerId="ADAL" clId="{F37F36A7-8C9B-4497-829C-0B30EC2FEE9A}" dt="2024-07-11T23:51:03.893" v="512" actId="47"/>
        <pc:sldMkLst>
          <pc:docMk/>
          <pc:sldMk cId="3162323415" sldId="270"/>
        </pc:sldMkLst>
      </pc:sldChg>
      <pc:sldChg chg="addSp delSp modSp mod">
        <pc:chgData name="Brian Connolly" userId="3cc0afaf-3fd4-49d4-98eb-f7451fca2ae1" providerId="ADAL" clId="{F37F36A7-8C9B-4497-829C-0B30EC2FEE9A}" dt="2024-07-11T23:52:23.783" v="562" actId="1076"/>
        <pc:sldMkLst>
          <pc:docMk/>
          <pc:sldMk cId="873698347" sldId="271"/>
        </pc:sldMkLst>
      </pc:sldChg>
      <pc:sldChg chg="addSp delSp modSp mod">
        <pc:chgData name="Brian Connolly" userId="3cc0afaf-3fd4-49d4-98eb-f7451fca2ae1" providerId="ADAL" clId="{F37F36A7-8C9B-4497-829C-0B30EC2FEE9A}" dt="2024-07-11T23:52:18.469" v="560" actId="21"/>
        <pc:sldMkLst>
          <pc:docMk/>
          <pc:sldMk cId="115867844" sldId="272"/>
        </pc:sldMkLst>
      </pc:sldChg>
      <pc:sldChg chg="del">
        <pc:chgData name="Brian Connolly" userId="3cc0afaf-3fd4-49d4-98eb-f7451fca2ae1" providerId="ADAL" clId="{F37F36A7-8C9B-4497-829C-0B30EC2FEE9A}" dt="2024-07-11T23:52:37.737" v="564" actId="47"/>
        <pc:sldMkLst>
          <pc:docMk/>
          <pc:sldMk cId="3869820974" sldId="273"/>
        </pc:sldMkLst>
      </pc:sldChg>
      <pc:sldChg chg="addSp delSp modSp mod">
        <pc:chgData name="Brian Connolly" userId="3cc0afaf-3fd4-49d4-98eb-f7451fca2ae1" providerId="ADAL" clId="{F37F36A7-8C9B-4497-829C-0B30EC2FEE9A}" dt="2024-07-11T23:53:28.901" v="589"/>
        <pc:sldMkLst>
          <pc:docMk/>
          <pc:sldMk cId="3336083080" sldId="274"/>
        </pc:sldMkLst>
      </pc:sldChg>
      <pc:sldChg chg="del">
        <pc:chgData name="Brian Connolly" userId="3cc0afaf-3fd4-49d4-98eb-f7451fca2ae1" providerId="ADAL" clId="{F37F36A7-8C9B-4497-829C-0B30EC2FEE9A}" dt="2024-07-11T23:53:33.043" v="590" actId="47"/>
        <pc:sldMkLst>
          <pc:docMk/>
          <pc:sldMk cId="3917375218" sldId="275"/>
        </pc:sldMkLst>
      </pc:sldChg>
      <pc:sldChg chg="addSp delSp modSp mod">
        <pc:chgData name="Brian Connolly" userId="3cc0afaf-3fd4-49d4-98eb-f7451fca2ae1" providerId="ADAL" clId="{F37F36A7-8C9B-4497-829C-0B30EC2FEE9A}" dt="2024-07-11T23:54:17.156" v="655"/>
        <pc:sldMkLst>
          <pc:docMk/>
          <pc:sldMk cId="1303645934" sldId="276"/>
        </pc:sldMkLst>
      </pc:sldChg>
      <pc:sldChg chg="del">
        <pc:chgData name="Brian Connolly" userId="3cc0afaf-3fd4-49d4-98eb-f7451fca2ae1" providerId="ADAL" clId="{F37F36A7-8C9B-4497-829C-0B30EC2FEE9A}" dt="2024-07-11T23:54:19.687" v="656" actId="47"/>
        <pc:sldMkLst>
          <pc:docMk/>
          <pc:sldMk cId="2830985721" sldId="277"/>
        </pc:sldMkLst>
      </pc:sldChg>
      <pc:sldChg chg="delSp modSp add mod">
        <pc:chgData name="Brian Connolly" userId="3cc0afaf-3fd4-49d4-98eb-f7451fca2ae1" providerId="ADAL" clId="{F37F36A7-8C9B-4497-829C-0B30EC2FEE9A}" dt="2024-07-11T23:47:34.470" v="322"/>
        <pc:sldMkLst>
          <pc:docMk/>
          <pc:sldMk cId="1152746454" sldId="278"/>
        </pc:sldMkLst>
      </pc:sldChg>
      <pc:sldMasterChg chg="addSp delSp modSp mod modSldLayout">
        <pc:chgData name="Brian Connolly" userId="3cc0afaf-3fd4-49d4-98eb-f7451fca2ae1" providerId="ADAL" clId="{F37F36A7-8C9B-4497-829C-0B30EC2FEE9A}" dt="2024-07-11T23:45:37.313" v="72"/>
        <pc:sldMasterMkLst>
          <pc:docMk/>
          <pc:sldMasterMk cId="4131813110" sldId="2147483648"/>
        </pc:sldMasterMkLst>
        <pc:sldLayoutChg chg="addSp delSp modSp mod">
          <pc:chgData name="Brian Connolly" userId="3cc0afaf-3fd4-49d4-98eb-f7451fca2ae1" providerId="ADAL" clId="{F37F36A7-8C9B-4497-829C-0B30EC2FEE9A}" dt="2024-07-11T23:45:37.313" v="72"/>
          <pc:sldLayoutMkLst>
            <pc:docMk/>
            <pc:sldMasterMk cId="4131813110" sldId="2147483648"/>
            <pc:sldLayoutMk cId="836563147" sldId="2147483649"/>
          </pc:sldLayoutMkLst>
        </pc:sldLayoutChg>
      </pc:sldMasterChg>
    </pc:docChg>
  </pc:docChgLst>
  <pc:docChgLst>
    <pc:chgData name="gemma@ruffino.co.uk" userId="S::urn:spo:guest#gemma@ruffino.co.uk::" providerId="AD" clId="Web-{86B56BD2-278C-074D-0E1C-95BD69CF523B}"/>
    <pc:docChg chg="modSld">
      <pc:chgData name="gemma@ruffino.co.uk" userId="S::urn:spo:guest#gemma@ruffino.co.uk::" providerId="AD" clId="Web-{86B56BD2-278C-074D-0E1C-95BD69CF523B}" dt="2024-12-10T13:50:58.389" v="18" actId="20577"/>
      <pc:docMkLst>
        <pc:docMk/>
      </pc:docMkLst>
      <pc:sldChg chg="modSp">
        <pc:chgData name="gemma@ruffino.co.uk" userId="S::urn:spo:guest#gemma@ruffino.co.uk::" providerId="AD" clId="Web-{86B56BD2-278C-074D-0E1C-95BD69CF523B}" dt="2024-12-10T13:49:03.885" v="15" actId="20577"/>
        <pc:sldMkLst>
          <pc:docMk/>
          <pc:sldMk cId="3177893456" sldId="269"/>
        </pc:sldMkLst>
      </pc:sldChg>
      <pc:sldChg chg="modSp">
        <pc:chgData name="gemma@ruffino.co.uk" userId="S::urn:spo:guest#gemma@ruffino.co.uk::" providerId="AD" clId="Web-{86B56BD2-278C-074D-0E1C-95BD69CF523B}" dt="2024-12-10T13:50:58.389" v="18" actId="20577"/>
        <pc:sldMkLst>
          <pc:docMk/>
          <pc:sldMk cId="115867844" sldId="272"/>
        </pc:sldMkLst>
      </pc:sldChg>
      <pc:sldChg chg="modSp">
        <pc:chgData name="gemma@ruffino.co.uk" userId="S::urn:spo:guest#gemma@ruffino.co.uk::" providerId="AD" clId="Web-{86B56BD2-278C-074D-0E1C-95BD69CF523B}" dt="2024-12-10T13:31:48.010" v="7"/>
        <pc:sldMkLst>
          <pc:docMk/>
          <pc:sldMk cId="1152746454" sldId="278"/>
        </pc:sldMkLst>
      </pc:sldChg>
    </pc:docChg>
  </pc:docChgLst>
  <pc:docChgLst>
    <pc:chgData name="Brian Connolly" userId="3cc0afaf-3fd4-49d4-98eb-f7451fca2ae1" providerId="ADAL" clId="{005100E4-B59F-4E65-B326-FA34344CAEEC}"/>
    <pc:docChg chg="modSld">
      <pc:chgData name="Brian Connolly" userId="3cc0afaf-3fd4-49d4-98eb-f7451fca2ae1" providerId="ADAL" clId="{005100E4-B59F-4E65-B326-FA34344CAEEC}" dt="2024-12-09T19:22:22.685" v="28" actId="20577"/>
      <pc:docMkLst>
        <pc:docMk/>
      </pc:docMkLst>
      <pc:sldChg chg="modSp mod">
        <pc:chgData name="Brian Connolly" userId="3cc0afaf-3fd4-49d4-98eb-f7451fca2ae1" providerId="ADAL" clId="{005100E4-B59F-4E65-B326-FA34344CAEEC}" dt="2024-12-09T19:22:22.685" v="28" actId="20577"/>
        <pc:sldMkLst>
          <pc:docMk/>
          <pc:sldMk cId="2001026543" sldId="264"/>
        </pc:sldMkLst>
      </pc:sldChg>
      <pc:sldChg chg="modSp mod">
        <pc:chgData name="Brian Connolly" userId="3cc0afaf-3fd4-49d4-98eb-f7451fca2ae1" providerId="ADAL" clId="{005100E4-B59F-4E65-B326-FA34344CAEEC}" dt="2024-12-09T19:21:32.902" v="5" actId="20577"/>
        <pc:sldMkLst>
          <pc:docMk/>
          <pc:sldMk cId="1152746454" sldId="278"/>
        </pc:sldMkLst>
      </pc:sldChg>
    </pc:docChg>
  </pc:docChgLst>
  <pc:docChgLst>
    <pc:chgData name="Brian Connolly" userId="3cc0afaf-3fd4-49d4-98eb-f7451fca2ae1" providerId="ADAL" clId="{2A68FB7D-F197-40F7-BC8D-DA141AC74A1A}"/>
    <pc:docChg chg="undo custSel addSld modSld sldOrd modMainMaster">
      <pc:chgData name="Brian Connolly" userId="3cc0afaf-3fd4-49d4-98eb-f7451fca2ae1" providerId="ADAL" clId="{2A68FB7D-F197-40F7-BC8D-DA141AC74A1A}" dt="2024-02-28T18:07:09.262" v="4293"/>
      <pc:docMkLst>
        <pc:docMk/>
      </pc:docMkLst>
      <pc:sldChg chg="modSp mod">
        <pc:chgData name="Brian Connolly" userId="3cc0afaf-3fd4-49d4-98eb-f7451fca2ae1" providerId="ADAL" clId="{2A68FB7D-F197-40F7-BC8D-DA141AC74A1A}" dt="2024-02-28T17:02:13.035" v="951" actId="313"/>
        <pc:sldMkLst>
          <pc:docMk/>
          <pc:sldMk cId="3900127704" sldId="263"/>
        </pc:sldMkLst>
      </pc:sldChg>
      <pc:sldChg chg="addSp delSp modSp add mod">
        <pc:chgData name="Brian Connolly" userId="3cc0afaf-3fd4-49d4-98eb-f7451fca2ae1" providerId="ADAL" clId="{2A68FB7D-F197-40F7-BC8D-DA141AC74A1A}" dt="2024-02-28T17:32:51.216" v="4161" actId="113"/>
        <pc:sldMkLst>
          <pc:docMk/>
          <pc:sldMk cId="2001026543" sldId="264"/>
        </pc:sldMkLst>
      </pc:sldChg>
      <pc:sldChg chg="addSp modSp add mod">
        <pc:chgData name="Brian Connolly" userId="3cc0afaf-3fd4-49d4-98eb-f7451fca2ae1" providerId="ADAL" clId="{2A68FB7D-F197-40F7-BC8D-DA141AC74A1A}" dt="2024-02-28T17:41:57.906" v="4245" actId="6549"/>
        <pc:sldMkLst>
          <pc:docMk/>
          <pc:sldMk cId="3984201884" sldId="265"/>
        </pc:sldMkLst>
      </pc:sldChg>
      <pc:sldChg chg="modSp add mod">
        <pc:chgData name="Brian Connolly" userId="3cc0afaf-3fd4-49d4-98eb-f7451fca2ae1" providerId="ADAL" clId="{2A68FB7D-F197-40F7-BC8D-DA141AC74A1A}" dt="2024-02-28T17:16:43.618" v="2201" actId="20577"/>
        <pc:sldMkLst>
          <pc:docMk/>
          <pc:sldMk cId="3755954813" sldId="266"/>
        </pc:sldMkLst>
      </pc:sldChg>
      <pc:sldChg chg="addSp delSp modSp add mod">
        <pc:chgData name="Brian Connolly" userId="3cc0afaf-3fd4-49d4-98eb-f7451fca2ae1" providerId="ADAL" clId="{2A68FB7D-F197-40F7-BC8D-DA141AC74A1A}" dt="2024-02-28T17:54:49.359" v="4270" actId="478"/>
        <pc:sldMkLst>
          <pc:docMk/>
          <pc:sldMk cId="326511098" sldId="267"/>
        </pc:sldMkLst>
      </pc:sldChg>
      <pc:sldChg chg="addSp delSp modSp add mod">
        <pc:chgData name="Brian Connolly" userId="3cc0afaf-3fd4-49d4-98eb-f7451fca2ae1" providerId="ADAL" clId="{2A68FB7D-F197-40F7-BC8D-DA141AC74A1A}" dt="2024-02-28T17:56:40.132" v="4272" actId="22"/>
        <pc:sldMkLst>
          <pc:docMk/>
          <pc:sldMk cId="1555869322" sldId="268"/>
        </pc:sldMkLst>
      </pc:sldChg>
      <pc:sldChg chg="addSp delSp modSp add mod">
        <pc:chgData name="Brian Connolly" userId="3cc0afaf-3fd4-49d4-98eb-f7451fca2ae1" providerId="ADAL" clId="{2A68FB7D-F197-40F7-BC8D-DA141AC74A1A}" dt="2024-02-28T17:59:20.578" v="4279"/>
        <pc:sldMkLst>
          <pc:docMk/>
          <pc:sldMk cId="3177893456" sldId="269"/>
        </pc:sldMkLst>
      </pc:sldChg>
      <pc:sldChg chg="modSp add mod">
        <pc:chgData name="Brian Connolly" userId="3cc0afaf-3fd4-49d4-98eb-f7451fca2ae1" providerId="ADAL" clId="{2A68FB7D-F197-40F7-BC8D-DA141AC74A1A}" dt="2024-02-28T17:17:47.404" v="2542" actId="20577"/>
        <pc:sldMkLst>
          <pc:docMk/>
          <pc:sldMk cId="3162323415" sldId="270"/>
        </pc:sldMkLst>
      </pc:sldChg>
      <pc:sldChg chg="modSp add mod">
        <pc:chgData name="Brian Connolly" userId="3cc0afaf-3fd4-49d4-98eb-f7451fca2ae1" providerId="ADAL" clId="{2A68FB7D-F197-40F7-BC8D-DA141AC74A1A}" dt="2024-02-28T17:18:55.348" v="2832" actId="6549"/>
        <pc:sldMkLst>
          <pc:docMk/>
          <pc:sldMk cId="873698347" sldId="271"/>
        </pc:sldMkLst>
      </pc:sldChg>
      <pc:sldChg chg="addSp modSp add mod">
        <pc:chgData name="Brian Connolly" userId="3cc0afaf-3fd4-49d4-98eb-f7451fca2ae1" providerId="ADAL" clId="{2A68FB7D-F197-40F7-BC8D-DA141AC74A1A}" dt="2024-02-28T18:03:14.709" v="4285"/>
        <pc:sldMkLst>
          <pc:docMk/>
          <pc:sldMk cId="115867844" sldId="272"/>
        </pc:sldMkLst>
      </pc:sldChg>
      <pc:sldChg chg="modSp add mod ord">
        <pc:chgData name="Brian Connolly" userId="3cc0afaf-3fd4-49d4-98eb-f7451fca2ae1" providerId="ADAL" clId="{2A68FB7D-F197-40F7-BC8D-DA141AC74A1A}" dt="2024-02-28T17:23:08.300" v="3186" actId="20577"/>
        <pc:sldMkLst>
          <pc:docMk/>
          <pc:sldMk cId="3869820974" sldId="273"/>
        </pc:sldMkLst>
      </pc:sldChg>
      <pc:sldChg chg="addSp delSp modSp add mod ord">
        <pc:chgData name="Brian Connolly" userId="3cc0afaf-3fd4-49d4-98eb-f7451fca2ae1" providerId="ADAL" clId="{2A68FB7D-F197-40F7-BC8D-DA141AC74A1A}" dt="2024-02-28T18:07:09.262" v="4293"/>
        <pc:sldMkLst>
          <pc:docMk/>
          <pc:sldMk cId="3336083080" sldId="274"/>
        </pc:sldMkLst>
      </pc:sldChg>
      <pc:sldChg chg="modSp add mod ord">
        <pc:chgData name="Brian Connolly" userId="3cc0afaf-3fd4-49d4-98eb-f7451fca2ae1" providerId="ADAL" clId="{2A68FB7D-F197-40F7-BC8D-DA141AC74A1A}" dt="2024-02-28T17:25:00.224" v="3661" actId="6549"/>
        <pc:sldMkLst>
          <pc:docMk/>
          <pc:sldMk cId="3917375218" sldId="275"/>
        </pc:sldMkLst>
      </pc:sldChg>
      <pc:sldChg chg="modSp add mod ord">
        <pc:chgData name="Brian Connolly" userId="3cc0afaf-3fd4-49d4-98eb-f7451fca2ae1" providerId="ADAL" clId="{2A68FB7D-F197-40F7-BC8D-DA141AC74A1A}" dt="2024-02-28T17:25:55.658" v="3919" actId="6549"/>
        <pc:sldMkLst>
          <pc:docMk/>
          <pc:sldMk cId="1303645934" sldId="276"/>
        </pc:sldMkLst>
      </pc:sldChg>
      <pc:sldChg chg="modSp add mod ord">
        <pc:chgData name="Brian Connolly" userId="3cc0afaf-3fd4-49d4-98eb-f7451fca2ae1" providerId="ADAL" clId="{2A68FB7D-F197-40F7-BC8D-DA141AC74A1A}" dt="2024-02-28T17:27:01.163" v="4149" actId="20577"/>
        <pc:sldMkLst>
          <pc:docMk/>
          <pc:sldMk cId="2830985721" sldId="277"/>
        </pc:sldMkLst>
      </pc:sldChg>
      <pc:sldMasterChg chg="modSldLayout">
        <pc:chgData name="Brian Connolly" userId="3cc0afaf-3fd4-49d4-98eb-f7451fca2ae1" providerId="ADAL" clId="{2A68FB7D-F197-40F7-BC8D-DA141AC74A1A}" dt="2024-02-28T16:56:21.322" v="85" actId="1076"/>
        <pc:sldMasterMkLst>
          <pc:docMk/>
          <pc:sldMasterMk cId="4131813110" sldId="2147483648"/>
        </pc:sldMasterMkLst>
        <pc:sldLayoutChg chg="modSp mod">
          <pc:chgData name="Brian Connolly" userId="3cc0afaf-3fd4-49d4-98eb-f7451fca2ae1" providerId="ADAL" clId="{2A68FB7D-F197-40F7-BC8D-DA141AC74A1A}" dt="2024-02-28T16:56:21.322" v="85" actId="1076"/>
          <pc:sldLayoutMkLst>
            <pc:docMk/>
            <pc:sldMasterMk cId="4131813110" sldId="2147483648"/>
            <pc:sldLayoutMk cId="836563147" sldId="2147483649"/>
          </pc:sldLayoutMkLst>
        </pc:sldLayoutChg>
      </pc:sldMasterChg>
    </pc:docChg>
  </pc:docChgLst>
  <pc:docChgLst>
    <pc:chgData name="Terbish Tsendsuren" userId="S::tsendsuren@un.org::01ac52e2-acaa-4e6f-bbf6-c264e303a0e6" providerId="AD" clId="Web-{EB46F708-D29E-92EF-6347-ADF269FEA89A}"/>
    <pc:docChg chg="modSld">
      <pc:chgData name="Terbish Tsendsuren" userId="S::tsendsuren@un.org::01ac52e2-acaa-4e6f-bbf6-c264e303a0e6" providerId="AD" clId="Web-{EB46F708-D29E-92EF-6347-ADF269FEA89A}" dt="2024-10-17T22:31:01.634" v="2" actId="1076"/>
      <pc:docMkLst>
        <pc:docMk/>
      </pc:docMkLst>
      <pc:sldChg chg="modSp">
        <pc:chgData name="Terbish Tsendsuren" userId="S::tsendsuren@un.org::01ac52e2-acaa-4e6f-bbf6-c264e303a0e6" providerId="AD" clId="Web-{EB46F708-D29E-92EF-6347-ADF269FEA89A}" dt="2024-10-17T22:31:01.634" v="2" actId="1076"/>
        <pc:sldMkLst>
          <pc:docMk/>
          <pc:sldMk cId="172835963" sldId="38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7/1/2025</a:t>
            </a:fld>
            <a:endParaRPr lang="en-US"/>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7/1/2025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0</a:t>
            </a:fld>
            <a:endParaRPr lang="en-US"/>
          </a:p>
        </p:txBody>
      </p:sp>
    </p:spTree>
    <p:extLst>
      <p:ext uri="{BB962C8B-B14F-4D97-AF65-F5344CB8AC3E}">
        <p14:creationId xmlns:p14="http://schemas.microsoft.com/office/powerpoint/2010/main" val="1895769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8CF97C7-2C0D-4DC0-92D4-71B42A9A9F32}" type="slidenum">
              <a:rPr lang="en-US" smtClean="0"/>
              <a:t>3</a:t>
            </a:fld>
            <a:endParaRPr lang="en-US"/>
          </a:p>
        </p:txBody>
      </p:sp>
    </p:spTree>
    <p:extLst>
      <p:ext uri="{BB962C8B-B14F-4D97-AF65-F5344CB8AC3E}">
        <p14:creationId xmlns:p14="http://schemas.microsoft.com/office/powerpoint/2010/main" val="1609702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13</a:t>
            </a:fld>
            <a:endParaRPr lang="en-US"/>
          </a:p>
        </p:txBody>
      </p:sp>
    </p:spTree>
    <p:extLst>
      <p:ext uri="{BB962C8B-B14F-4D97-AF65-F5344CB8AC3E}">
        <p14:creationId xmlns:p14="http://schemas.microsoft.com/office/powerpoint/2010/main" val="2207817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a:p>
        </p:txBody>
      </p:sp>
      <p:pic>
        <p:nvPicPr>
          <p:cNvPr id="2" name="Picture 2" descr="A black background with a black square&#10;&#10;Description automatically generated with medium confidence">
            <a:extLst>
              <a:ext uri="{FF2B5EF4-FFF2-40B4-BE49-F238E27FC236}">
                <a16:creationId xmlns:a16="http://schemas.microsoft.com/office/drawing/2014/main" id="{CC87E8DF-22B4-3AF2-4B5A-E1578A0CF2F4}"/>
              </a:ext>
            </a:extLst>
          </p:cNvPr>
          <p:cNvPicPr>
            <a:picLocks noChangeAspect="1" noChangeArrowheads="1"/>
          </p:cNvPicPr>
          <p:nvPr userDrawn="1"/>
        </p:nvPicPr>
        <p:blipFill>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514609A-C162-3055-CD28-5E96CBD654F9}"/>
              </a:ext>
            </a:extLst>
          </p:cNvPr>
          <p:cNvSpPr txBox="1"/>
          <p:nvPr userDrawn="1"/>
        </p:nvSpPr>
        <p:spPr>
          <a:xfrm>
            <a:off x="838200" y="257455"/>
            <a:ext cx="9980251" cy="261610"/>
          </a:xfrm>
          <a:prstGeom prst="rect">
            <a:avLst/>
          </a:prstGeom>
          <a:noFill/>
        </p:spPr>
        <p:txBody>
          <a:bodyPr wrap="square" rtlCol="0">
            <a:spAutoFit/>
          </a:bodyPr>
          <a:lstStyle/>
          <a:p>
            <a:pPr algn="r"/>
            <a:r>
              <a:rPr lang="en-US" sz="1100" b="1">
                <a:solidFill>
                  <a:schemeClr val="bg1">
                    <a:lumMod val="75000"/>
                  </a:schemeClr>
                </a:solidFill>
                <a:latin typeface="Verdana" panose="020B0604030504040204" pitchFamily="34" charset="0"/>
                <a:ea typeface="Verdana" panose="020B0604030504040204" pitchFamily="34" charset="0"/>
              </a:rPr>
              <a:t>1.3 Principles of UN Peacekeeping</a:t>
            </a:r>
            <a:endParaRPr lang="en-GB" sz="1100" b="1">
              <a:solidFill>
                <a:schemeClr val="bg1">
                  <a:lumMod val="75000"/>
                </a:schemeClr>
              </a:solidFill>
              <a:latin typeface="Verdana" panose="020B0604030504040204" pitchFamily="34" charset="0"/>
              <a:ea typeface="Verdana" panose="020B0604030504040204" pitchFamily="34" charset="0"/>
            </a:endParaRPr>
          </a:p>
        </p:txBody>
      </p:sp>
      <p:sp>
        <p:nvSpPr>
          <p:cNvPr id="4" name="Footer Placeholder 4">
            <a:extLst>
              <a:ext uri="{FF2B5EF4-FFF2-40B4-BE49-F238E27FC236}">
                <a16:creationId xmlns:a16="http://schemas.microsoft.com/office/drawing/2014/main" id="{BA5E6B3F-D9B6-AB03-D363-1B08641E1B4C}"/>
              </a:ext>
            </a:extLst>
          </p:cNvPr>
          <p:cNvSpPr txBox="1">
            <a:spLocks/>
          </p:cNvSpPr>
          <p:nvPr userDrawn="1"/>
        </p:nvSpPr>
        <p:spPr>
          <a:xfrm>
            <a:off x="696000" y="6444045"/>
            <a:ext cx="10800000"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100" dirty="0">
                <a:solidFill>
                  <a:schemeClr val="bg1">
                    <a:lumMod val="75000"/>
                  </a:schemeClr>
                </a:solidFill>
              </a:rPr>
              <a:t>UN CPTM 2025	                                                                                                                                                                         Slide </a:t>
            </a:r>
            <a:fld id="{60323EB4-2EFA-49D3-81CD-1A9035A87ED7}" type="slidenum">
              <a:rPr lang="en-US" sz="1100" smtClean="0">
                <a:solidFill>
                  <a:schemeClr val="bg1">
                    <a:lumMod val="75000"/>
                  </a:schemeClr>
                </a:solidFill>
              </a:rPr>
              <a:pPr algn="l"/>
              <a:t>‹#›</a:t>
            </a:fld>
            <a:endParaRPr lang="en-US" sz="1100" dirty="0">
              <a:solidFill>
                <a:schemeClr val="bg1">
                  <a:lumMod val="75000"/>
                </a:schemeClr>
              </a:solidFill>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682522-8A79-D810-5648-DDDB56C6F966}"/>
              </a:ext>
            </a:extLst>
          </p:cNvPr>
          <p:cNvSpPr txBox="1"/>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en-US" sz="5400" b="1">
                <a:solidFill>
                  <a:srgbClr val="0055A5"/>
                </a:solidFill>
                <a:latin typeface="Verdana" panose="020B0604030504040204" pitchFamily="34" charset="0"/>
                <a:ea typeface="Verdana" panose="020B0604030504040204" pitchFamily="34" charset="0"/>
                <a:cs typeface="Aptos" panose="020B0004020202020204" pitchFamily="34" charset="0"/>
              </a:rPr>
              <a:t>1.3 Principles of UN Peacekeeping</a:t>
            </a:r>
            <a:endParaRPr lang="en-US" sz="720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3698490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32A1E2-9F16-786A-377E-731936E41A9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9F03428-4552-7761-E6A4-B15486B9496C}"/>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Other Success Factors: Legitimacy</a:t>
            </a:r>
          </a:p>
        </p:txBody>
      </p:sp>
      <p:sp>
        <p:nvSpPr>
          <p:cNvPr id="6" name="TextBox 5">
            <a:extLst>
              <a:ext uri="{FF2B5EF4-FFF2-40B4-BE49-F238E27FC236}">
                <a16:creationId xmlns:a16="http://schemas.microsoft.com/office/drawing/2014/main" id="{E4F823A2-79AF-D5C1-1A11-E74D770B5ADE}"/>
              </a:ext>
            </a:extLst>
          </p:cNvPr>
          <p:cNvSpPr txBox="1"/>
          <p:nvPr/>
        </p:nvSpPr>
        <p:spPr>
          <a:xfrm>
            <a:off x="1531605" y="1767006"/>
            <a:ext cx="9128788"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US" sz="2000" b="1" dirty="0">
                <a:latin typeface="Verdana"/>
                <a:ea typeface="Verdana"/>
              </a:rPr>
              <a:t>UN peacekeeping operations have international legitimacy </a:t>
            </a:r>
          </a:p>
          <a:p>
            <a:pPr marL="342900" indent="-342900">
              <a:spcBef>
                <a:spcPts val="600"/>
              </a:spcBef>
              <a:spcAft>
                <a:spcPts val="600"/>
              </a:spcAft>
              <a:buFont typeface="Arial" panose="020B0604020202020204" pitchFamily="34" charset="0"/>
              <a:buChar char="•"/>
            </a:pPr>
            <a:r>
              <a:rPr lang="en-US" sz="2000" b="1" dirty="0">
                <a:latin typeface="Verdana"/>
                <a:ea typeface="Verdana"/>
              </a:rPr>
              <a:t>Quality and conduct of personnel can affect perceived legitimacy</a:t>
            </a:r>
          </a:p>
          <a:p>
            <a:pPr marL="342900" indent="-342900" algn="l">
              <a:spcBef>
                <a:spcPts val="600"/>
              </a:spcBef>
              <a:spcAft>
                <a:spcPts val="600"/>
              </a:spcAft>
              <a:buFont typeface="Arial" panose="020B0604020202020204" pitchFamily="34" charset="0"/>
              <a:buChar char="•"/>
            </a:pPr>
            <a:r>
              <a:rPr lang="en-US" sz="2000" b="1" dirty="0">
                <a:latin typeface="Verdana"/>
                <a:ea typeface="Verdana"/>
              </a:rPr>
              <a:t>What peacekeepers can do</a:t>
            </a:r>
          </a:p>
          <a:p>
            <a:pPr marL="682625" indent="-342900">
              <a:spcBef>
                <a:spcPts val="600"/>
              </a:spcBef>
              <a:spcAft>
                <a:spcPts val="600"/>
              </a:spcAft>
              <a:buFont typeface="Verdana" panose="020B0604030504040204" pitchFamily="34" charset="0"/>
              <a:buChar char="-"/>
            </a:pPr>
            <a:r>
              <a:rPr lang="en-US" sz="2000" dirty="0">
                <a:latin typeface="Verdana"/>
                <a:ea typeface="Verdana"/>
              </a:rPr>
              <a:t>Maintain high standards of professionalism, competence and integrity</a:t>
            </a:r>
          </a:p>
          <a:p>
            <a:pPr marL="682625" indent="-342900">
              <a:spcBef>
                <a:spcPts val="600"/>
              </a:spcBef>
              <a:spcAft>
                <a:spcPts val="600"/>
              </a:spcAft>
              <a:buFont typeface="Verdana" panose="020B0604030504040204" pitchFamily="34" charset="0"/>
              <a:buChar char="-"/>
            </a:pPr>
            <a:r>
              <a:rPr lang="en-US" sz="2000" dirty="0">
                <a:latin typeface="Verdana"/>
                <a:ea typeface="Verdana"/>
              </a:rPr>
              <a:t>Respect local customs, laws and the environment</a:t>
            </a:r>
          </a:p>
          <a:p>
            <a:pPr marL="682625" indent="-342900">
              <a:spcBef>
                <a:spcPts val="600"/>
              </a:spcBef>
              <a:spcAft>
                <a:spcPts val="600"/>
              </a:spcAft>
              <a:buFont typeface="Verdana" panose="020B0604030504040204" pitchFamily="34" charset="0"/>
              <a:buChar char="-"/>
            </a:pPr>
            <a:r>
              <a:rPr lang="en-US" sz="2000" dirty="0">
                <a:latin typeface="Verdana"/>
                <a:ea typeface="Verdana"/>
              </a:rPr>
              <a:t>Zero tolerance for any kind of sexual exploitation and abuse</a:t>
            </a:r>
          </a:p>
        </p:txBody>
      </p:sp>
    </p:spTree>
    <p:extLst>
      <p:ext uri="{BB962C8B-B14F-4D97-AF65-F5344CB8AC3E}">
        <p14:creationId xmlns:p14="http://schemas.microsoft.com/office/powerpoint/2010/main" val="115867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8763B0-684A-183D-6356-6B47CCCCE21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54A04AF-5352-4A1D-6F74-D03903B1CC21}"/>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Other Success Factors: Credibility</a:t>
            </a:r>
          </a:p>
        </p:txBody>
      </p:sp>
      <p:sp>
        <p:nvSpPr>
          <p:cNvPr id="4" name="TextBox 3">
            <a:extLst>
              <a:ext uri="{FF2B5EF4-FFF2-40B4-BE49-F238E27FC236}">
                <a16:creationId xmlns:a16="http://schemas.microsoft.com/office/drawing/2014/main" id="{13D14AB3-CEEF-8022-E22A-6FC2676F575A}"/>
              </a:ext>
            </a:extLst>
          </p:cNvPr>
          <p:cNvSpPr txBox="1"/>
          <p:nvPr/>
        </p:nvSpPr>
        <p:spPr>
          <a:xfrm>
            <a:off x="1595999" y="1920895"/>
            <a:ext cx="9000000"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US" sz="2000" b="1" dirty="0">
                <a:latin typeface="Verdana"/>
                <a:ea typeface="Verdana"/>
              </a:rPr>
              <a:t>Depends on achieving mandate</a:t>
            </a:r>
          </a:p>
          <a:p>
            <a:pPr marL="342900" indent="-342900" algn="l">
              <a:spcBef>
                <a:spcPts val="600"/>
              </a:spcBef>
              <a:spcAft>
                <a:spcPts val="600"/>
              </a:spcAft>
              <a:buFont typeface="Arial" panose="020B0604020202020204" pitchFamily="34" charset="0"/>
              <a:buChar char="•"/>
            </a:pPr>
            <a:r>
              <a:rPr lang="en-US" sz="2000" b="1" dirty="0">
                <a:latin typeface="Verdana"/>
                <a:ea typeface="Verdana"/>
              </a:rPr>
              <a:t>Affected by the ability to manage and meet expectations</a:t>
            </a:r>
          </a:p>
          <a:p>
            <a:pPr marL="342900" indent="-342900" algn="l">
              <a:spcBef>
                <a:spcPts val="600"/>
              </a:spcBef>
              <a:spcAft>
                <a:spcPts val="600"/>
              </a:spcAft>
              <a:buFont typeface="Arial" panose="020B0604020202020204" pitchFamily="34" charset="0"/>
              <a:buChar char="•"/>
            </a:pPr>
            <a:r>
              <a:rPr lang="en-US" sz="2000" b="1" dirty="0">
                <a:latin typeface="Verdana"/>
                <a:ea typeface="Verdana"/>
              </a:rPr>
              <a:t>What peacekeepers can do</a:t>
            </a:r>
          </a:p>
          <a:p>
            <a:pPr marL="857250" indent="-394970">
              <a:spcBef>
                <a:spcPts val="600"/>
              </a:spcBef>
              <a:spcAft>
                <a:spcPts val="600"/>
              </a:spcAft>
              <a:buFont typeface="Verdana" panose="020B0604030504040204" pitchFamily="34" charset="0"/>
              <a:buChar char="-"/>
            </a:pPr>
            <a:r>
              <a:rPr lang="en-US" sz="2000" dirty="0">
                <a:latin typeface="Verdana"/>
                <a:ea typeface="Verdana"/>
              </a:rPr>
              <a:t>Contribute to mandate implementation</a:t>
            </a:r>
          </a:p>
          <a:p>
            <a:pPr marL="857250" indent="-394970">
              <a:spcBef>
                <a:spcPts val="600"/>
              </a:spcBef>
              <a:spcAft>
                <a:spcPts val="600"/>
              </a:spcAft>
              <a:buFont typeface="Verdana" panose="020B0604030504040204" pitchFamily="34" charset="0"/>
              <a:buChar char="-"/>
            </a:pPr>
            <a:r>
              <a:rPr lang="en-US" sz="2000" dirty="0">
                <a:latin typeface="Verdana"/>
                <a:ea typeface="Verdana"/>
              </a:rPr>
              <a:t>Remain confident, capable and unified</a:t>
            </a:r>
          </a:p>
          <a:p>
            <a:pPr marL="857250" indent="-394970">
              <a:spcBef>
                <a:spcPts val="600"/>
              </a:spcBef>
              <a:spcAft>
                <a:spcPts val="600"/>
              </a:spcAft>
              <a:buFont typeface="Verdana" panose="020B0604030504040204" pitchFamily="34" charset="0"/>
              <a:buChar char="-"/>
            </a:pPr>
            <a:r>
              <a:rPr lang="en-US" sz="2000" dirty="0">
                <a:latin typeface="Verdana"/>
                <a:ea typeface="Verdana"/>
              </a:rPr>
              <a:t>Manage expectations - avoid making false or unrealistic promises to local communities</a:t>
            </a:r>
          </a:p>
        </p:txBody>
      </p:sp>
    </p:spTree>
    <p:extLst>
      <p:ext uri="{BB962C8B-B14F-4D97-AF65-F5344CB8AC3E}">
        <p14:creationId xmlns:p14="http://schemas.microsoft.com/office/powerpoint/2010/main" val="3336083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F0FCF6-64ED-3A63-0AB2-9A5215BC091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8B7D69D-9710-153B-09D5-474786320AC8}"/>
              </a:ext>
            </a:extLst>
          </p:cNvPr>
          <p:cNvSpPr txBox="1"/>
          <p:nvPr/>
        </p:nvSpPr>
        <p:spPr>
          <a:xfrm>
            <a:off x="881975" y="776183"/>
            <a:ext cx="10428050"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Other Success Factors: Promotion of National and Local Ownership</a:t>
            </a:r>
          </a:p>
        </p:txBody>
      </p:sp>
      <p:sp>
        <p:nvSpPr>
          <p:cNvPr id="4" name="TextBox 3">
            <a:extLst>
              <a:ext uri="{FF2B5EF4-FFF2-40B4-BE49-F238E27FC236}">
                <a16:creationId xmlns:a16="http://schemas.microsoft.com/office/drawing/2014/main" id="{776DD7B2-2D29-5F6C-D9E5-971597216163}"/>
              </a:ext>
            </a:extLst>
          </p:cNvPr>
          <p:cNvSpPr txBox="1"/>
          <p:nvPr/>
        </p:nvSpPr>
        <p:spPr>
          <a:xfrm>
            <a:off x="1596000" y="1613118"/>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en-US" sz="2000" b="1" dirty="0">
                <a:latin typeface="Verdana"/>
                <a:ea typeface="Verdana"/>
              </a:rPr>
              <a:t>Inclusive and consultative processes</a:t>
            </a:r>
          </a:p>
          <a:p>
            <a:pPr marL="342900" indent="-342900">
              <a:spcBef>
                <a:spcPts val="600"/>
              </a:spcBef>
              <a:spcAft>
                <a:spcPts val="600"/>
              </a:spcAft>
              <a:buFont typeface="Arial" panose="020B0604020202020204" pitchFamily="34" charset="0"/>
              <a:buChar char="•"/>
            </a:pPr>
            <a:r>
              <a:rPr lang="en-US" sz="2000" b="1" dirty="0">
                <a:latin typeface="Verdana"/>
                <a:ea typeface="Verdana"/>
              </a:rPr>
              <a:t>Reflects local and national perspectives</a:t>
            </a:r>
          </a:p>
          <a:p>
            <a:pPr marL="342900" indent="-342900">
              <a:spcBef>
                <a:spcPts val="600"/>
              </a:spcBef>
              <a:spcAft>
                <a:spcPts val="600"/>
              </a:spcAft>
              <a:buFont typeface="Arial" panose="020B0604020202020204" pitchFamily="34" charset="0"/>
              <a:buChar char="•"/>
            </a:pPr>
            <a:r>
              <a:rPr lang="en-GB" sz="2000" b="1" dirty="0">
                <a:latin typeface="Verdana"/>
                <a:ea typeface="Verdana"/>
              </a:rPr>
              <a:t>Includes representatives of all members of society</a:t>
            </a:r>
          </a:p>
          <a:p>
            <a:pPr marL="342900" indent="-342900" algn="l">
              <a:spcBef>
                <a:spcPts val="600"/>
              </a:spcBef>
              <a:spcAft>
                <a:spcPts val="600"/>
              </a:spcAft>
              <a:buFont typeface="Arial" panose="020B0604020202020204" pitchFamily="34" charset="0"/>
              <a:buChar char="•"/>
            </a:pPr>
            <a:r>
              <a:rPr lang="en-US" sz="2000" b="1" dirty="0">
                <a:latin typeface="Verdana"/>
                <a:ea typeface="Verdana"/>
              </a:rPr>
              <a:t>What peacekeepers can do</a:t>
            </a:r>
          </a:p>
          <a:p>
            <a:pPr marL="801370" indent="-342900" algn="l">
              <a:spcBef>
                <a:spcPts val="600"/>
              </a:spcBef>
              <a:spcAft>
                <a:spcPts val="600"/>
              </a:spcAft>
              <a:buFont typeface="Verdana" panose="020B0604030504040204" pitchFamily="34" charset="0"/>
              <a:buChar char="-"/>
            </a:pPr>
            <a:r>
              <a:rPr lang="en-US" sz="2000" dirty="0">
                <a:latin typeface="Verdana"/>
                <a:ea typeface="Verdana"/>
              </a:rPr>
              <a:t>Respect national sovereignty</a:t>
            </a:r>
          </a:p>
          <a:p>
            <a:pPr marL="801370" indent="-342900" algn="l">
              <a:spcBef>
                <a:spcPts val="600"/>
              </a:spcBef>
              <a:spcAft>
                <a:spcPts val="600"/>
              </a:spcAft>
              <a:buFont typeface="Verdana" panose="020B0604030504040204" pitchFamily="34" charset="0"/>
              <a:buChar char="-"/>
            </a:pPr>
            <a:r>
              <a:rPr lang="en-US" sz="2000" dirty="0">
                <a:latin typeface="Verdana"/>
                <a:ea typeface="Verdana"/>
              </a:rPr>
              <a:t>Support and build national capacity</a:t>
            </a:r>
          </a:p>
          <a:p>
            <a:pPr marL="801370" indent="-342900">
              <a:spcBef>
                <a:spcPts val="600"/>
              </a:spcBef>
              <a:spcAft>
                <a:spcPts val="600"/>
              </a:spcAft>
              <a:buFont typeface="Verdana" panose="020B0604030504040204" pitchFamily="34" charset="0"/>
              <a:buChar char="-"/>
            </a:pPr>
            <a:r>
              <a:rPr lang="en-US" sz="2000" dirty="0">
                <a:latin typeface="Verdana"/>
                <a:ea typeface="Verdana"/>
              </a:rPr>
              <a:t>Build trust and cooperation</a:t>
            </a:r>
          </a:p>
          <a:p>
            <a:pPr marL="801370" indent="-342900">
              <a:spcBef>
                <a:spcPts val="600"/>
              </a:spcBef>
              <a:spcAft>
                <a:spcPts val="600"/>
              </a:spcAft>
              <a:buFont typeface="Verdana" panose="020B0604030504040204" pitchFamily="34" charset="0"/>
              <a:buChar char="-"/>
            </a:pPr>
            <a:r>
              <a:rPr lang="en-US" sz="2000" dirty="0">
                <a:latin typeface="Verdana"/>
                <a:ea typeface="Verdana"/>
              </a:rPr>
              <a:t>Be sensitive to local needs and perspectives</a:t>
            </a:r>
          </a:p>
        </p:txBody>
      </p:sp>
    </p:spTree>
    <p:extLst>
      <p:ext uri="{BB962C8B-B14F-4D97-AF65-F5344CB8AC3E}">
        <p14:creationId xmlns:p14="http://schemas.microsoft.com/office/powerpoint/2010/main" val="1303645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F0FCF6-64ED-3A63-0AB2-9A5215BC091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8B7D69D-9710-153B-09D5-474786320AC8}"/>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Actions to Consider</a:t>
            </a:r>
          </a:p>
        </p:txBody>
      </p:sp>
      <p:sp>
        <p:nvSpPr>
          <p:cNvPr id="4" name="TextBox 3">
            <a:extLst>
              <a:ext uri="{FF2B5EF4-FFF2-40B4-BE49-F238E27FC236}">
                <a16:creationId xmlns:a16="http://schemas.microsoft.com/office/drawing/2014/main" id="{776DD7B2-2D29-5F6C-D9E5-971597216163}"/>
              </a:ext>
            </a:extLst>
          </p:cNvPr>
          <p:cNvSpPr txBox="1"/>
          <p:nvPr/>
        </p:nvSpPr>
        <p:spPr>
          <a:xfrm>
            <a:off x="1595999" y="1997839"/>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US" sz="2000" dirty="0">
                <a:latin typeface="Verdana"/>
                <a:ea typeface="Verdana"/>
              </a:rPr>
              <a:t>Talk to people in all parts of society</a:t>
            </a:r>
          </a:p>
          <a:p>
            <a:pPr marL="342900" indent="-342900" algn="l">
              <a:spcBef>
                <a:spcPts val="600"/>
              </a:spcBef>
              <a:spcAft>
                <a:spcPts val="600"/>
              </a:spcAft>
              <a:buFont typeface="Arial" panose="020B0604020202020204" pitchFamily="34" charset="0"/>
              <a:buChar char="•"/>
            </a:pPr>
            <a:r>
              <a:rPr lang="en-US" sz="2000" dirty="0">
                <a:latin typeface="Verdana"/>
                <a:ea typeface="Verdana"/>
              </a:rPr>
              <a:t>Do not ignore marginal or vulnerable people</a:t>
            </a:r>
          </a:p>
          <a:p>
            <a:pPr marL="342900" indent="-342900">
              <a:spcBef>
                <a:spcPts val="600"/>
              </a:spcBef>
              <a:spcAft>
                <a:spcPts val="600"/>
              </a:spcAft>
              <a:buFont typeface="Arial" panose="020B0604020202020204" pitchFamily="34" charset="0"/>
              <a:buChar char="•"/>
            </a:pPr>
            <a:r>
              <a:rPr lang="en-US" sz="2000" dirty="0">
                <a:latin typeface="Verdana"/>
                <a:ea typeface="Verdana"/>
              </a:rPr>
              <a:t>Be in touch with local officials, </a:t>
            </a:r>
            <a:r>
              <a:rPr lang="en-GB" sz="2000" dirty="0">
                <a:latin typeface="Verdana"/>
                <a:ea typeface="Verdana"/>
              </a:rPr>
              <a:t>women’s associations, youth and student groups, etc.</a:t>
            </a:r>
          </a:p>
          <a:p>
            <a:pPr marL="342900" indent="-342900" algn="l">
              <a:spcBef>
                <a:spcPts val="600"/>
              </a:spcBef>
              <a:spcAft>
                <a:spcPts val="600"/>
              </a:spcAft>
              <a:buFont typeface="Arial" panose="020B0604020202020204" pitchFamily="34" charset="0"/>
              <a:buChar char="•"/>
            </a:pPr>
            <a:r>
              <a:rPr lang="en-US" sz="2000" dirty="0">
                <a:latin typeface="Verdana"/>
                <a:ea typeface="Verdana"/>
              </a:rPr>
              <a:t>Build knowledge of local history, cultures and values</a:t>
            </a:r>
          </a:p>
          <a:p>
            <a:pPr marL="342900" indent="-342900" algn="l">
              <a:spcBef>
                <a:spcPts val="600"/>
              </a:spcBef>
              <a:spcAft>
                <a:spcPts val="600"/>
              </a:spcAft>
              <a:buFont typeface="Arial" panose="020B0604020202020204" pitchFamily="34" charset="0"/>
              <a:buChar char="•"/>
            </a:pPr>
            <a:r>
              <a:rPr lang="en-US" sz="2000" dirty="0">
                <a:latin typeface="Verdana"/>
                <a:ea typeface="Verdana"/>
              </a:rPr>
              <a:t>Ask for feedback and support mission surveys of client satisfaction</a:t>
            </a:r>
          </a:p>
        </p:txBody>
      </p:sp>
    </p:spTree>
    <p:extLst>
      <p:ext uri="{BB962C8B-B14F-4D97-AF65-F5344CB8AC3E}">
        <p14:creationId xmlns:p14="http://schemas.microsoft.com/office/powerpoint/2010/main" val="3682269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682522-8A79-D810-5648-DDDB56C6F966}"/>
              </a:ext>
            </a:extLst>
          </p:cNvPr>
          <p:cNvSpPr txBox="1"/>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en-US" sz="5400" b="1">
                <a:solidFill>
                  <a:srgbClr val="0055A5"/>
                </a:solidFill>
                <a:latin typeface="Verdana" panose="020B0604030504040204" pitchFamily="34" charset="0"/>
                <a:ea typeface="Verdana" panose="020B0604030504040204" pitchFamily="34" charset="0"/>
                <a:cs typeface="Aptos" panose="020B0004020202020204" pitchFamily="34" charset="0"/>
              </a:rPr>
              <a:t>Thank You</a:t>
            </a:r>
            <a:endParaRPr lang="en-US" sz="7200" dirty="0">
              <a:solidFill>
                <a:srgbClr val="0055A5"/>
              </a:solidFill>
              <a:effectLst/>
              <a:latin typeface="Verdana" panose="020B0604030504040204" pitchFamily="34" charset="0"/>
              <a:ea typeface="Verdana" panose="020B0604030504040204" pitchFamily="34" charset="0"/>
              <a:cs typeface="Aptos" panose="020B0004020202020204" pitchFamily="34" charset="0"/>
            </a:endParaRPr>
          </a:p>
        </p:txBody>
      </p:sp>
    </p:spTree>
    <p:extLst>
      <p:ext uri="{BB962C8B-B14F-4D97-AF65-F5344CB8AC3E}">
        <p14:creationId xmlns:p14="http://schemas.microsoft.com/office/powerpoint/2010/main" val="977852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770894D-AC07-47E7-292B-F52A538C5E50}"/>
              </a:ext>
            </a:extLst>
          </p:cNvPr>
          <p:cNvGraphicFramePr>
            <a:graphicFrameLocks noGrp="1"/>
          </p:cNvGraphicFramePr>
          <p:nvPr>
            <p:extLst>
              <p:ext uri="{D42A27DB-BD31-4B8C-83A1-F6EECF244321}">
                <p14:modId xmlns:p14="http://schemas.microsoft.com/office/powerpoint/2010/main" val="973212803"/>
              </p:ext>
            </p:extLst>
          </p:nvPr>
        </p:nvGraphicFramePr>
        <p:xfrm>
          <a:off x="1596000" y="1524000"/>
          <a:ext cx="8999999" cy="38100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en-US" sz="2000" dirty="0">
                          <a:solidFill>
                            <a:srgbClr val="0055A5"/>
                          </a:solidFill>
                          <a:latin typeface="Verdana"/>
                          <a:ea typeface="Verdana"/>
                        </a:rPr>
                        <a:t>Aim</a:t>
                      </a:r>
                      <a:endParaRPr lang="en-GB" sz="2000" dirty="0">
                        <a:solidFill>
                          <a:srgbClr val="0055A5"/>
                        </a:solidFill>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285750" indent="-285750" algn="l">
                        <a:spcBef>
                          <a:spcPts val="600"/>
                        </a:spcBef>
                        <a:spcAft>
                          <a:spcPts val="600"/>
                        </a:spcAft>
                        <a:buFont typeface="Arial" panose="020B0604020202020204" pitchFamily="34" charset="0"/>
                        <a:buChar char="•"/>
                      </a:pPr>
                      <a:r>
                        <a:rPr lang="en-GB" sz="2000" dirty="0">
                          <a:latin typeface="Verdana"/>
                          <a:ea typeface="Verdana"/>
                        </a:rPr>
                        <a:t>To introduce the basic principles and success factors of UN peacekeeping and explain how to put them into practice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ctr">
                        <a:spcBef>
                          <a:spcPts val="600"/>
                        </a:spcBef>
                        <a:spcAft>
                          <a:spcPts val="600"/>
                        </a:spcAft>
                      </a:pPr>
                      <a:endParaRPr lang="en-GB" sz="2000" b="1">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en-US" sz="2000" b="1" dirty="0">
                          <a:solidFill>
                            <a:srgbClr val="0055A5"/>
                          </a:solidFill>
                          <a:latin typeface="Verdana"/>
                          <a:ea typeface="Verdana"/>
                        </a:rPr>
                        <a:t>Relevance</a:t>
                      </a:r>
                      <a:endParaRPr lang="en-GB" sz="2000" b="1" dirty="0">
                        <a:solidFill>
                          <a:srgbClr val="0055A5"/>
                        </a:solidFill>
                        <a:latin typeface="Verdana"/>
                        <a:ea typeface="Verdana"/>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285750" indent="-285750">
                        <a:spcBef>
                          <a:spcPts val="600"/>
                        </a:spcBef>
                        <a:spcAft>
                          <a:spcPts val="600"/>
                        </a:spcAft>
                        <a:buFont typeface="Arial" panose="020B0604020202020204" pitchFamily="34" charset="0"/>
                        <a:buChar char="•"/>
                      </a:pPr>
                      <a:r>
                        <a:rPr lang="en-GB" sz="2000" dirty="0">
                          <a:latin typeface="Verdana"/>
                          <a:ea typeface="Verdana"/>
                        </a:rPr>
                        <a:t>The basic principles of UN peacekeeping guide UN peacekeeping personnel and provide navigational aid to help with your work</a:t>
                      </a:r>
                    </a:p>
                    <a:p>
                      <a:pPr marL="285750" indent="-285750">
                        <a:spcBef>
                          <a:spcPts val="600"/>
                        </a:spcBef>
                        <a:spcAft>
                          <a:spcPts val="600"/>
                        </a:spcAft>
                        <a:buFont typeface="Arial" panose="020B0604020202020204" pitchFamily="34" charset="0"/>
                        <a:buChar char="•"/>
                      </a:pPr>
                      <a:r>
                        <a:rPr lang="en-GB" sz="2000" dirty="0">
                          <a:latin typeface="Verdana"/>
                          <a:ea typeface="Verdana"/>
                        </a:rPr>
                        <a:t>The principles are linked and strengthen each other</a:t>
                      </a:r>
                    </a:p>
                    <a:p>
                      <a:pPr marL="285750" indent="-285750">
                        <a:spcBef>
                          <a:spcPts val="600"/>
                        </a:spcBef>
                        <a:spcAft>
                          <a:spcPts val="600"/>
                        </a:spcAft>
                        <a:buFont typeface="Arial" panose="020B0604020202020204" pitchFamily="34" charset="0"/>
                        <a:buChar char="•"/>
                      </a:pPr>
                      <a:r>
                        <a:rPr lang="en-GB" sz="2000" dirty="0">
                          <a:latin typeface="Verdana"/>
                          <a:ea typeface="Verdana"/>
                        </a:rPr>
                        <a:t>Everyone involved in UN peacekeeping must know, understand and be able to apply them in the field and at UNHQ</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770894D-AC07-47E7-292B-F52A538C5E50}"/>
              </a:ext>
            </a:extLst>
          </p:cNvPr>
          <p:cNvGraphicFramePr>
            <a:graphicFrameLocks noGrp="1"/>
          </p:cNvGraphicFramePr>
          <p:nvPr>
            <p:extLst>
              <p:ext uri="{D42A27DB-BD31-4B8C-83A1-F6EECF244321}">
                <p14:modId xmlns:p14="http://schemas.microsoft.com/office/powerpoint/2010/main" val="720182160"/>
              </p:ext>
            </p:extLst>
          </p:nvPr>
        </p:nvGraphicFramePr>
        <p:xfrm>
          <a:off x="1596000" y="1813560"/>
          <a:ext cx="8999999" cy="323088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lnSpc>
                          <a:spcPct val="100000"/>
                        </a:lnSpc>
                        <a:spcBef>
                          <a:spcPts val="1200"/>
                        </a:spcBef>
                        <a:spcAft>
                          <a:spcPts val="1200"/>
                        </a:spcAft>
                      </a:pPr>
                      <a:r>
                        <a:rPr lang="en-US" sz="2000" dirty="0">
                          <a:solidFill>
                            <a:srgbClr val="0055A5"/>
                          </a:solidFill>
                          <a:latin typeface="Verdana" panose="020B0604030504040204" pitchFamily="34" charset="0"/>
                          <a:ea typeface="Verdana" panose="020B0604030504040204" pitchFamily="34" charset="0"/>
                        </a:rPr>
                        <a:t>Learning Outcomes</a:t>
                      </a:r>
                      <a:endParaRPr lang="en-GB" sz="2000" dirty="0">
                        <a:solidFill>
                          <a:srgbClr val="0055A5"/>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1854200">
                <a:tc>
                  <a:txBody>
                    <a:bodyPr/>
                    <a:lstStyle/>
                    <a:p>
                      <a:pPr marL="342900" lvl="0" indent="-342900" rtl="0">
                        <a:spcBef>
                          <a:spcPts val="1200"/>
                        </a:spcBef>
                        <a:spcAft>
                          <a:spcPts val="1200"/>
                        </a:spcAft>
                        <a:buFont typeface="+mj-lt"/>
                        <a:buAutoNum type="arabicPeriod"/>
                      </a:pPr>
                      <a:r>
                        <a:rPr lang="en-GB" sz="2000" u="none" strike="noStrike" kern="1200" dirty="0">
                          <a:solidFill>
                            <a:schemeClr val="dk1"/>
                          </a:solidFill>
                          <a:effectLst/>
                          <a:latin typeface="Verdana" panose="020B0604030504040204" pitchFamily="34" charset="0"/>
                          <a:ea typeface="Verdana" panose="020B0604030504040204" pitchFamily="34" charset="0"/>
                          <a:cs typeface="+mn-cs"/>
                        </a:rPr>
                        <a:t>Explain the basic principles of UN peacekeeping.</a:t>
                      </a:r>
                      <a:endParaRPr lang="en-US" sz="2000" u="none" strike="noStrike" kern="1200" dirty="0">
                        <a:solidFill>
                          <a:schemeClr val="dk1"/>
                        </a:solidFill>
                        <a:effectLst/>
                        <a:latin typeface="Verdana" panose="020B0604030504040204" pitchFamily="34" charset="0"/>
                        <a:ea typeface="Verdana" panose="020B0604030504040204" pitchFamily="34" charset="0"/>
                        <a:cs typeface="+mn-cs"/>
                      </a:endParaRPr>
                    </a:p>
                    <a:p>
                      <a:pPr marL="342900" lvl="0" indent="-342900">
                        <a:spcBef>
                          <a:spcPts val="1200"/>
                        </a:spcBef>
                        <a:spcAft>
                          <a:spcPts val="1200"/>
                        </a:spcAft>
                        <a:buFont typeface="+mj-lt"/>
                        <a:buAutoNum type="arabicPeriod"/>
                      </a:pPr>
                      <a:r>
                        <a:rPr lang="en-GB" sz="2000" u="none" strike="noStrike" kern="1200" dirty="0">
                          <a:solidFill>
                            <a:schemeClr val="dk1"/>
                          </a:solidFill>
                          <a:effectLst/>
                          <a:latin typeface="Verdana"/>
                          <a:ea typeface="Verdana"/>
                          <a:cs typeface="+mn-cs"/>
                        </a:rPr>
                        <a:t>Describe the importance of the legitimacy and credibility of peacekeeping missions and the consent of the parties to the conflict, and the roles of peacekeeping personnel to ensure and monitor ongoing consent and credibility.</a:t>
                      </a:r>
                      <a:endParaRPr lang="en-US" sz="2000" u="none" strike="noStrike" kern="1200" dirty="0">
                        <a:solidFill>
                          <a:schemeClr val="dk1"/>
                        </a:solidFill>
                        <a:effectLst/>
                        <a:latin typeface="Verdana"/>
                        <a:ea typeface="Verdana"/>
                        <a:cs typeface="+mn-cs"/>
                      </a:endParaRPr>
                    </a:p>
                    <a:p>
                      <a:pPr marL="342900" lvl="0" indent="-342900">
                        <a:spcBef>
                          <a:spcPts val="1200"/>
                        </a:spcBef>
                        <a:spcAft>
                          <a:spcPts val="1200"/>
                        </a:spcAft>
                        <a:buFont typeface="+mj-lt"/>
                        <a:buAutoNum type="arabicPeriod"/>
                      </a:pPr>
                      <a:r>
                        <a:rPr lang="en-GB" sz="2000" u="none" strike="noStrike" kern="1200" dirty="0">
                          <a:solidFill>
                            <a:schemeClr val="dk1"/>
                          </a:solidFill>
                          <a:effectLst/>
                          <a:latin typeface="Verdana" panose="020B0604030504040204" pitchFamily="34" charset="0"/>
                          <a:ea typeface="Verdana" panose="020B0604030504040204" pitchFamily="34" charset="0"/>
                          <a:cs typeface="+mn-cs"/>
                        </a:rPr>
                        <a:t>Explain what national and local ownership mean and why they are essential to peacekeeping success.</a:t>
                      </a:r>
                      <a:endParaRPr lang="en-US" sz="2000" u="none" strike="noStrike" kern="1200" dirty="0">
                        <a:solidFill>
                          <a:schemeClr val="dk1"/>
                        </a:solidFill>
                        <a:effectLst/>
                        <a:latin typeface="Verdana" panose="020B0604030504040204" pitchFamily="34" charset="0"/>
                        <a:ea typeface="Verdana" panose="020B0604030504040204" pitchFamily="34" charset="0"/>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bl>
          </a:graphicData>
        </a:graphic>
      </p:graphicFrame>
    </p:spTree>
    <p:extLst>
      <p:ext uri="{BB962C8B-B14F-4D97-AF65-F5344CB8AC3E}">
        <p14:creationId xmlns:p14="http://schemas.microsoft.com/office/powerpoint/2010/main" val="1152746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4E826A-6403-8FE0-BA86-853B68EB3D3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DF9C8F9-CDDD-F846-ADE9-A4A00218BE29}"/>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The Basic Principles of UN Peacekeeping</a:t>
            </a:r>
          </a:p>
        </p:txBody>
      </p:sp>
      <p:sp>
        <p:nvSpPr>
          <p:cNvPr id="4" name="TextBox 3">
            <a:extLst>
              <a:ext uri="{FF2B5EF4-FFF2-40B4-BE49-F238E27FC236}">
                <a16:creationId xmlns:a16="http://schemas.microsoft.com/office/drawing/2014/main" id="{F685520D-9CDB-8A84-3100-6D4C3589696E}"/>
              </a:ext>
            </a:extLst>
          </p:cNvPr>
          <p:cNvSpPr txBox="1"/>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GB" sz="2000" dirty="0">
                <a:latin typeface="Verdana"/>
                <a:ea typeface="Verdana"/>
              </a:rPr>
              <a:t>Consent of </a:t>
            </a:r>
            <a:r>
              <a:rPr lang="en-GB" sz="2000">
                <a:latin typeface="Verdana"/>
                <a:ea typeface="Verdana"/>
              </a:rPr>
              <a:t>the parties</a:t>
            </a:r>
          </a:p>
          <a:p>
            <a:pPr marL="342900" indent="-342900" algn="l">
              <a:spcBef>
                <a:spcPts val="600"/>
              </a:spcBef>
              <a:spcAft>
                <a:spcPts val="600"/>
              </a:spcAft>
              <a:buFont typeface="Arial" panose="020B0604020202020204" pitchFamily="34" charset="0"/>
              <a:buChar char="•"/>
            </a:pPr>
            <a:r>
              <a:rPr lang="en-GB" sz="2000" dirty="0">
                <a:latin typeface="Verdana"/>
                <a:ea typeface="Verdana"/>
              </a:rPr>
              <a:t>Impartiality</a:t>
            </a:r>
          </a:p>
          <a:p>
            <a:pPr marL="342900" indent="-342900" algn="l">
              <a:spcBef>
                <a:spcPts val="600"/>
              </a:spcBef>
              <a:spcAft>
                <a:spcPts val="600"/>
              </a:spcAft>
              <a:buFont typeface="Arial" panose="020B0604020202020204" pitchFamily="34" charset="0"/>
              <a:buChar char="•"/>
            </a:pPr>
            <a:r>
              <a:rPr lang="en-GB" sz="2000" dirty="0">
                <a:latin typeface="Verdana"/>
                <a:ea typeface="Verdana"/>
              </a:rPr>
              <a:t>Non-use of force, expect in self-defence and defence of the mandate</a:t>
            </a:r>
          </a:p>
        </p:txBody>
      </p:sp>
      <p:pic>
        <p:nvPicPr>
          <p:cNvPr id="5" name="Picture 4">
            <a:extLst>
              <a:ext uri="{FF2B5EF4-FFF2-40B4-BE49-F238E27FC236}">
                <a16:creationId xmlns:a16="http://schemas.microsoft.com/office/drawing/2014/main" id="{3BF533B1-9FDF-0832-5FEF-2F043AE98B5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3352799" y="3429000"/>
            <a:ext cx="5486400" cy="2615710"/>
          </a:xfrm>
          <a:prstGeom prst="rect">
            <a:avLst/>
          </a:prstGeom>
        </p:spPr>
      </p:pic>
    </p:spTree>
    <p:extLst>
      <p:ext uri="{BB962C8B-B14F-4D97-AF65-F5344CB8AC3E}">
        <p14:creationId xmlns:p14="http://schemas.microsoft.com/office/powerpoint/2010/main" val="2001026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2520516-003C-B7ED-28FB-A51996EA490F}"/>
              </a:ext>
            </a:extLst>
          </p:cNvPr>
          <p:cNvGraphicFramePr>
            <a:graphicFrameLocks noGrp="1"/>
          </p:cNvGraphicFramePr>
          <p:nvPr>
            <p:extLst>
              <p:ext uri="{D42A27DB-BD31-4B8C-83A1-F6EECF244321}">
                <p14:modId xmlns:p14="http://schemas.microsoft.com/office/powerpoint/2010/main" val="118288251"/>
              </p:ext>
            </p:extLst>
          </p:nvPr>
        </p:nvGraphicFramePr>
        <p:xfrm>
          <a:off x="1524000" y="2071800"/>
          <a:ext cx="9144000" cy="2714400"/>
        </p:xfrm>
        <a:graphic>
          <a:graphicData uri="http://schemas.openxmlformats.org/drawingml/2006/table">
            <a:tbl>
              <a:tblPr firstRow="1" firstCol="1" bandRow="1">
                <a:tableStyleId>{5C22544A-7EE6-4342-B048-85BDC9FD1C3A}</a:tableStyleId>
              </a:tblPr>
              <a:tblGrid>
                <a:gridCol w="1654206">
                  <a:extLst>
                    <a:ext uri="{9D8B030D-6E8A-4147-A177-3AD203B41FA5}">
                      <a16:colId xmlns:a16="http://schemas.microsoft.com/office/drawing/2014/main" val="2117369804"/>
                    </a:ext>
                  </a:extLst>
                </a:gridCol>
                <a:gridCol w="7489794">
                  <a:extLst>
                    <a:ext uri="{9D8B030D-6E8A-4147-A177-3AD203B41FA5}">
                      <a16:colId xmlns:a16="http://schemas.microsoft.com/office/drawing/2014/main" val="2504447503"/>
                    </a:ext>
                  </a:extLst>
                </a:gridCol>
              </a:tblGrid>
              <a:tr h="900000">
                <a:tc gridSpan="2">
                  <a:txBody>
                    <a:bodyPr/>
                    <a:lstStyle/>
                    <a:p>
                      <a:pPr marL="0" marR="0">
                        <a:lnSpc>
                          <a:spcPct val="100000"/>
                        </a:lnSpc>
                        <a:spcBef>
                          <a:spcPts val="1200"/>
                        </a:spcBef>
                        <a:spcAft>
                          <a:spcPts val="1200"/>
                        </a:spcAft>
                      </a:pPr>
                      <a:r>
                        <a:rPr lang="en-GB" sz="2000" dirty="0">
                          <a:solidFill>
                            <a:srgbClr val="0556A6"/>
                          </a:solidFill>
                          <a:effectLst/>
                          <a:latin typeface="Verdana" panose="020B0604030504040204" pitchFamily="34" charset="0"/>
                          <a:ea typeface="Verdana" panose="020B0604030504040204" pitchFamily="34" charset="0"/>
                        </a:rPr>
                        <a:t>Required Learning Activity 1.3.1: Defining the Basic Principles of UN Peacekeeping</a:t>
                      </a:r>
                      <a:endParaRPr lang="en-US" sz="2000" dirty="0">
                        <a:solidFill>
                          <a:srgbClr val="0556A6"/>
                        </a:solidFill>
                        <a:effectLst/>
                        <a:latin typeface="Verdana" panose="020B0604030504040204" pitchFamily="34" charset="0"/>
                        <a:ea typeface="Verdana" panose="020B0604030504040204" pitchFamily="34"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00000">
                <a:tc>
                  <a:txBody>
                    <a:bodyPr/>
                    <a:lstStyle/>
                    <a:p>
                      <a:pPr marL="0" marR="0" algn="r">
                        <a:lnSpc>
                          <a:spcPct val="100000"/>
                        </a:lnSpc>
                        <a:spcBef>
                          <a:spcPts val="1200"/>
                        </a:spcBef>
                        <a:spcAft>
                          <a:spcPts val="1200"/>
                        </a:spcAft>
                      </a:pPr>
                      <a:r>
                        <a:rPr lang="en-GB" sz="2000" dirty="0">
                          <a:solidFill>
                            <a:srgbClr val="0556A6"/>
                          </a:solidFill>
                          <a:effectLst/>
                          <a:latin typeface="Verdana" panose="020B0604030504040204" pitchFamily="34" charset="0"/>
                          <a:ea typeface="Verdana" panose="020B0604030504040204" pitchFamily="34" charset="0"/>
                        </a:rPr>
                        <a:t>Purpose:</a:t>
                      </a:r>
                      <a:endParaRPr lang="en-US" sz="2000" dirty="0">
                        <a:solidFill>
                          <a:srgbClr val="0556A6"/>
                        </a:solidFill>
                        <a:effectLst/>
                        <a:latin typeface="Verdana" panose="020B0604030504040204" pitchFamily="34" charset="0"/>
                        <a:ea typeface="Verdana" panose="020B0604030504040204" pitchFamily="34" charset="0"/>
                        <a:cs typeface="Arial" panose="020B0604020202020204"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nSpc>
                          <a:spcPct val="100000"/>
                        </a:lnSpc>
                        <a:spcBef>
                          <a:spcPts val="1200"/>
                        </a:spcBef>
                        <a:spcAft>
                          <a:spcPts val="1200"/>
                        </a:spcAft>
                        <a:buNone/>
                      </a:pPr>
                      <a:r>
                        <a:rPr lang="en-GB" sz="2000" kern="1200" dirty="0">
                          <a:solidFill>
                            <a:schemeClr val="dk1"/>
                          </a:solidFill>
                          <a:effectLst/>
                          <a:latin typeface="Verdana"/>
                          <a:ea typeface="Verdana"/>
                          <a:cs typeface="+mn-cs"/>
                        </a:rPr>
                        <a:t>To emphasize and reinforce the meaning and essential importance of the three basic principles of UN peacekeeping</a:t>
                      </a:r>
                      <a:endParaRPr lang="en-US" sz="2000" dirty="0">
                        <a:effectLst/>
                        <a:latin typeface="Verdana"/>
                        <a:ea typeface="Verdana"/>
                        <a:cs typeface="Arial"/>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00000">
                <a:tc>
                  <a:txBody>
                    <a:bodyPr/>
                    <a:lstStyle/>
                    <a:p>
                      <a:pPr marL="0" marR="0" algn="r">
                        <a:lnSpc>
                          <a:spcPct val="100000"/>
                        </a:lnSpc>
                        <a:spcBef>
                          <a:spcPts val="1200"/>
                        </a:spcBef>
                        <a:spcAft>
                          <a:spcPts val="1200"/>
                        </a:spcAft>
                      </a:pPr>
                      <a:r>
                        <a:rPr lang="en-US" sz="2000" dirty="0">
                          <a:solidFill>
                            <a:srgbClr val="0556A6"/>
                          </a:solidFill>
                          <a:effectLst/>
                          <a:latin typeface="Verdana" panose="020B0604030504040204" pitchFamily="34" charset="0"/>
                          <a:ea typeface="Verdana" panose="020B0604030504040204" pitchFamily="34" charset="0"/>
                          <a:cs typeface="Arial"/>
                        </a:rPr>
                        <a:t>Time: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en-US" sz="2000" b="0" dirty="0">
                          <a:effectLst/>
                          <a:latin typeface="Verdana" panose="020B0604030504040204" pitchFamily="34" charset="0"/>
                          <a:ea typeface="Verdana" panose="020B0604030504040204" pitchFamily="34" charset="0"/>
                          <a:cs typeface="Arial"/>
                        </a:rPr>
                        <a:t>12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3279087"/>
                  </a:ext>
                </a:extLst>
              </a:tr>
            </a:tbl>
          </a:graphicData>
        </a:graphic>
      </p:graphicFrame>
    </p:spTree>
    <p:extLst>
      <p:ext uri="{BB962C8B-B14F-4D97-AF65-F5344CB8AC3E}">
        <p14:creationId xmlns:p14="http://schemas.microsoft.com/office/powerpoint/2010/main" val="172835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C1CB23-BB56-4B1C-2691-B1CC7D54240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370217B-3E41-9BFB-63EA-6090F7D4834D}"/>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Consent</a:t>
            </a:r>
          </a:p>
        </p:txBody>
      </p:sp>
      <p:sp>
        <p:nvSpPr>
          <p:cNvPr id="6" name="TextBox 5">
            <a:extLst>
              <a:ext uri="{FF2B5EF4-FFF2-40B4-BE49-F238E27FC236}">
                <a16:creationId xmlns:a16="http://schemas.microsoft.com/office/drawing/2014/main" id="{C429FF48-4212-F102-90AA-241033159F44}"/>
              </a:ext>
            </a:extLst>
          </p:cNvPr>
          <p:cNvSpPr txBox="1"/>
          <p:nvPr/>
        </p:nvSpPr>
        <p:spPr>
          <a:xfrm>
            <a:off x="1595999" y="1505258"/>
            <a:ext cx="9000000"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GB" sz="2000" b="1" dirty="0">
                <a:latin typeface="Verdana"/>
                <a:ea typeface="Verdana"/>
              </a:rPr>
              <a:t>All UN peacekeeping operations deploy at least with the consent of the host authorities. </a:t>
            </a:r>
          </a:p>
          <a:p>
            <a:pPr marL="342900" indent="-342900" algn="l">
              <a:spcBef>
                <a:spcPts val="600"/>
              </a:spcBef>
              <a:spcAft>
                <a:spcPts val="600"/>
              </a:spcAft>
              <a:buFont typeface="Arial" panose="020B0604020202020204" pitchFamily="34" charset="0"/>
              <a:buChar char="•"/>
            </a:pPr>
            <a:r>
              <a:rPr lang="en-US" sz="2000" b="1" dirty="0">
                <a:latin typeface="Verdana"/>
                <a:ea typeface="Verdana"/>
              </a:rPr>
              <a:t>What peacekeepers can do:</a:t>
            </a:r>
          </a:p>
          <a:p>
            <a:pPr marL="631825" indent="-236220">
              <a:spcBef>
                <a:spcPts val="600"/>
              </a:spcBef>
              <a:spcAft>
                <a:spcPts val="600"/>
              </a:spcAft>
              <a:buFont typeface="Verdana" panose="020B0604030504040204" pitchFamily="34" charset="0"/>
              <a:buChar char="-"/>
            </a:pPr>
            <a:r>
              <a:rPr lang="en-GB" sz="2000" dirty="0">
                <a:latin typeface="Verdana"/>
                <a:ea typeface="Verdana"/>
              </a:rPr>
              <a:t>Scan and analyse the peacekeeping environment</a:t>
            </a:r>
          </a:p>
          <a:p>
            <a:pPr marL="631825" indent="-236220">
              <a:spcBef>
                <a:spcPts val="600"/>
              </a:spcBef>
              <a:spcAft>
                <a:spcPts val="600"/>
              </a:spcAft>
              <a:buFont typeface="Verdana" panose="020B0604030504040204" pitchFamily="34" charset="0"/>
              <a:buChar char="-"/>
            </a:pPr>
            <a:r>
              <a:rPr lang="en-GB" sz="2000" dirty="0">
                <a:latin typeface="Verdana"/>
                <a:ea typeface="Verdana"/>
              </a:rPr>
              <a:t>Learn about the host country, communities and customs</a:t>
            </a:r>
          </a:p>
          <a:p>
            <a:pPr marL="631825" indent="-236220">
              <a:spcBef>
                <a:spcPts val="600"/>
              </a:spcBef>
              <a:spcAft>
                <a:spcPts val="600"/>
              </a:spcAft>
              <a:buFont typeface="Verdana" panose="020B0604030504040204" pitchFamily="34" charset="0"/>
              <a:buChar char="-"/>
            </a:pPr>
            <a:r>
              <a:rPr lang="en-GB" sz="2000" dirty="0">
                <a:latin typeface="Verdana"/>
                <a:ea typeface="Verdana"/>
              </a:rPr>
              <a:t>Report on the changing interests and motivation of parties</a:t>
            </a:r>
          </a:p>
          <a:p>
            <a:pPr marL="631825" indent="-236220">
              <a:spcBef>
                <a:spcPts val="600"/>
              </a:spcBef>
              <a:spcAft>
                <a:spcPts val="600"/>
              </a:spcAft>
              <a:buFont typeface="Verdana" panose="020B0604030504040204" pitchFamily="34" charset="0"/>
              <a:buChar char="-"/>
            </a:pPr>
            <a:r>
              <a:rPr lang="en-GB" sz="2000" dirty="0">
                <a:latin typeface="Verdana"/>
                <a:ea typeface="Verdana"/>
              </a:rPr>
              <a:t>Build mutual respect and trust </a:t>
            </a:r>
          </a:p>
        </p:txBody>
      </p:sp>
    </p:spTree>
    <p:extLst>
      <p:ext uri="{BB962C8B-B14F-4D97-AF65-F5344CB8AC3E}">
        <p14:creationId xmlns:p14="http://schemas.microsoft.com/office/powerpoint/2010/main" val="3984201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641930F-E79A-5F38-BB8D-B0D84724528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AC114A7-7392-6326-5720-0DCBB45B8241}"/>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Impartiality</a:t>
            </a:r>
          </a:p>
        </p:txBody>
      </p:sp>
      <p:sp>
        <p:nvSpPr>
          <p:cNvPr id="4" name="TextBox 3">
            <a:extLst>
              <a:ext uri="{FF2B5EF4-FFF2-40B4-BE49-F238E27FC236}">
                <a16:creationId xmlns:a16="http://schemas.microsoft.com/office/drawing/2014/main" id="{4A1C01D7-34B5-92FA-EE85-1938E6A8AFF2}"/>
              </a:ext>
            </a:extLst>
          </p:cNvPr>
          <p:cNvSpPr txBox="1"/>
          <p:nvPr/>
        </p:nvSpPr>
        <p:spPr>
          <a:xfrm>
            <a:off x="1595999" y="1576095"/>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GB" sz="2000" b="1" dirty="0">
                <a:latin typeface="Verdana"/>
                <a:ea typeface="Verdana"/>
              </a:rPr>
              <a:t>UN peacekeeping operations implement mandates without favour or prejudice.</a:t>
            </a:r>
          </a:p>
          <a:p>
            <a:pPr marL="342900" indent="-342900" algn="l">
              <a:spcBef>
                <a:spcPts val="600"/>
              </a:spcBef>
              <a:spcAft>
                <a:spcPts val="600"/>
              </a:spcAft>
              <a:buFont typeface="Arial" panose="020B0604020202020204" pitchFamily="34" charset="0"/>
              <a:buChar char="•"/>
            </a:pPr>
            <a:r>
              <a:rPr lang="en-US" sz="2000" b="1" dirty="0">
                <a:latin typeface="Verdana"/>
                <a:ea typeface="Verdana"/>
              </a:rPr>
              <a:t>What peacekeepers can do:</a:t>
            </a:r>
          </a:p>
          <a:p>
            <a:pPr marL="574675" indent="-234950" algn="l">
              <a:spcBef>
                <a:spcPts val="600"/>
              </a:spcBef>
              <a:spcAft>
                <a:spcPts val="600"/>
              </a:spcAft>
              <a:buFont typeface="Verdana" panose="020B0604030504040204" pitchFamily="34" charset="0"/>
              <a:buChar char="-"/>
            </a:pPr>
            <a:r>
              <a:rPr lang="en-US" sz="2000" dirty="0">
                <a:latin typeface="Verdana"/>
                <a:ea typeface="Verdana"/>
              </a:rPr>
              <a:t>Build</a:t>
            </a:r>
            <a:r>
              <a:rPr lang="en-GB" sz="2000" dirty="0">
                <a:latin typeface="Verdana"/>
                <a:ea typeface="Verdana"/>
              </a:rPr>
              <a:t> and keep good relations.</a:t>
            </a:r>
          </a:p>
          <a:p>
            <a:pPr marL="574675" indent="-234950">
              <a:spcBef>
                <a:spcPts val="600"/>
              </a:spcBef>
              <a:spcAft>
                <a:spcPts val="600"/>
              </a:spcAft>
              <a:buFont typeface="Verdana" panose="020B0604030504040204" pitchFamily="34" charset="0"/>
              <a:buChar char="-"/>
            </a:pPr>
            <a:r>
              <a:rPr lang="en-GB" sz="2000" dirty="0">
                <a:latin typeface="Verdana"/>
                <a:ea typeface="Verdana"/>
              </a:rPr>
              <a:t>Avoid activities that may compromise the image of the mission.</a:t>
            </a:r>
          </a:p>
          <a:p>
            <a:pPr marL="574675" indent="-234950">
              <a:spcBef>
                <a:spcPts val="600"/>
              </a:spcBef>
              <a:spcAft>
                <a:spcPts val="600"/>
              </a:spcAft>
              <a:buFont typeface="Verdana" panose="020B0604030504040204" pitchFamily="34" charset="0"/>
              <a:buChar char="-"/>
            </a:pPr>
            <a:r>
              <a:rPr lang="en-GB" sz="2000" dirty="0">
                <a:latin typeface="Verdana"/>
                <a:ea typeface="Verdana"/>
              </a:rPr>
              <a:t>A mission may take actions if a peacekeeping process is being undermined. Be prepared to explain the rationale for these actions to lessen possible backlash against the mission.</a:t>
            </a:r>
          </a:p>
        </p:txBody>
      </p:sp>
    </p:spTree>
    <p:extLst>
      <p:ext uri="{BB962C8B-B14F-4D97-AF65-F5344CB8AC3E}">
        <p14:creationId xmlns:p14="http://schemas.microsoft.com/office/powerpoint/2010/main" val="326511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DB641C0-D16A-5B36-FBFC-CF1B8B24671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A7FF689-5394-9E64-9584-0F7BA155D540}"/>
              </a:ext>
            </a:extLst>
          </p:cNvPr>
          <p:cNvSpPr txBox="1"/>
          <p:nvPr/>
        </p:nvSpPr>
        <p:spPr>
          <a:xfrm>
            <a:off x="1274905" y="719068"/>
            <a:ext cx="9739654"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Non-Use of Force Except in Self-Defence &amp; Defence of the Mandate</a:t>
            </a:r>
          </a:p>
        </p:txBody>
      </p:sp>
      <p:sp>
        <p:nvSpPr>
          <p:cNvPr id="4" name="TextBox 3">
            <a:extLst>
              <a:ext uri="{FF2B5EF4-FFF2-40B4-BE49-F238E27FC236}">
                <a16:creationId xmlns:a16="http://schemas.microsoft.com/office/drawing/2014/main" id="{784046F0-268A-D12C-F2EB-F0819747307F}"/>
              </a:ext>
            </a:extLst>
          </p:cNvPr>
          <p:cNvSpPr txBox="1"/>
          <p:nvPr/>
        </p:nvSpPr>
        <p:spPr>
          <a:xfrm>
            <a:off x="1596000" y="1613118"/>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GB" sz="2000" b="1" dirty="0">
                <a:latin typeface="Verdana"/>
                <a:ea typeface="Verdana"/>
              </a:rPr>
              <a:t>Security Council authorizes “all necessary means” to defend the mandate</a:t>
            </a:r>
          </a:p>
          <a:p>
            <a:pPr marL="342900" indent="-342900" algn="l">
              <a:spcBef>
                <a:spcPts val="600"/>
              </a:spcBef>
              <a:spcAft>
                <a:spcPts val="600"/>
              </a:spcAft>
              <a:buFont typeface="Arial" panose="020B0604020202020204" pitchFamily="34" charset="0"/>
              <a:buChar char="•"/>
            </a:pPr>
            <a:r>
              <a:rPr lang="en-GB" sz="2000" b="1" dirty="0">
                <a:latin typeface="Verdana"/>
                <a:ea typeface="Verdana"/>
              </a:rPr>
              <a:t>What peacekeepers can do</a:t>
            </a:r>
          </a:p>
          <a:p>
            <a:pPr marL="682625" indent="-342900" algn="l">
              <a:spcBef>
                <a:spcPts val="600"/>
              </a:spcBef>
              <a:spcAft>
                <a:spcPts val="600"/>
              </a:spcAft>
              <a:buFont typeface="Verdana" panose="020B0604030504040204" pitchFamily="34" charset="0"/>
              <a:buChar char="-"/>
            </a:pPr>
            <a:r>
              <a:rPr lang="en-GB" sz="2000" dirty="0">
                <a:latin typeface="Verdana"/>
                <a:ea typeface="Verdana"/>
              </a:rPr>
              <a:t>Exercise restraint</a:t>
            </a:r>
          </a:p>
          <a:p>
            <a:pPr marL="682625" indent="-342900">
              <a:spcBef>
                <a:spcPts val="600"/>
              </a:spcBef>
              <a:spcAft>
                <a:spcPts val="600"/>
              </a:spcAft>
              <a:buFont typeface="Verdana" panose="020B0604030504040204" pitchFamily="34" charset="0"/>
              <a:buChar char="-"/>
            </a:pPr>
            <a:r>
              <a:rPr lang="en-GB" sz="2000" dirty="0">
                <a:latin typeface="Verdana"/>
                <a:ea typeface="Verdana"/>
              </a:rPr>
              <a:t>Ensure use of force is precise, proportional and appropriate</a:t>
            </a:r>
          </a:p>
          <a:p>
            <a:pPr marL="682625" indent="-342900">
              <a:spcBef>
                <a:spcPts val="600"/>
              </a:spcBef>
              <a:spcAft>
                <a:spcPts val="600"/>
              </a:spcAft>
              <a:buFont typeface="Verdana" panose="020B0604030504040204" pitchFamily="34" charset="0"/>
              <a:buChar char="-"/>
            </a:pPr>
            <a:r>
              <a:rPr lang="en-GB" sz="2000" dirty="0">
                <a:latin typeface="Verdana"/>
                <a:ea typeface="Verdana"/>
              </a:rPr>
              <a:t>Be mindful of the need for early de-escalation of violence and return to non-violent means of persuasion. </a:t>
            </a:r>
          </a:p>
          <a:p>
            <a:pPr marL="682625" indent="-342900">
              <a:spcBef>
                <a:spcPts val="600"/>
              </a:spcBef>
              <a:spcAft>
                <a:spcPts val="600"/>
              </a:spcAft>
              <a:buFont typeface="Verdana" panose="020B0604030504040204" pitchFamily="34" charset="0"/>
              <a:buChar char="-"/>
            </a:pPr>
            <a:r>
              <a:rPr lang="en-GB" sz="2000" dirty="0">
                <a:latin typeface="Verdana"/>
                <a:ea typeface="Verdana"/>
              </a:rPr>
              <a:t>Know the rules of engagement (ROE) or directive on the use of force (DUF)</a:t>
            </a:r>
          </a:p>
        </p:txBody>
      </p:sp>
    </p:spTree>
    <p:extLst>
      <p:ext uri="{BB962C8B-B14F-4D97-AF65-F5344CB8AC3E}">
        <p14:creationId xmlns:p14="http://schemas.microsoft.com/office/powerpoint/2010/main" val="3177893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BEA753D-B904-A8A8-5160-4EA30C20BE5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C7404D0-5E9E-093E-B8C3-872006647D71}"/>
              </a:ext>
            </a:extLst>
          </p:cNvPr>
          <p:cNvSpPr txBox="1"/>
          <p:nvPr/>
        </p:nvSpPr>
        <p:spPr>
          <a:xfrm>
            <a:off x="2059997" y="747000"/>
            <a:ext cx="8072005" cy="400110"/>
          </a:xfrm>
          <a:prstGeom prst="rect">
            <a:avLst/>
          </a:prstGeom>
          <a:noFill/>
        </p:spPr>
        <p:txBody>
          <a:bodyPr wrap="square" lIns="91440" tIns="45720" rIns="91440" bIns="45720" rtlCol="0" anchor="t">
            <a:spAutoFit/>
          </a:bodyPr>
          <a:lstStyle/>
          <a:p>
            <a:pPr algn="ctr"/>
            <a:r>
              <a:rPr lang="en-GB" sz="2000" b="1">
                <a:solidFill>
                  <a:srgbClr val="0055A5"/>
                </a:solidFill>
                <a:latin typeface="Verdana"/>
                <a:ea typeface="Verdana"/>
              </a:rPr>
              <a:t>Other Success Factors</a:t>
            </a:r>
          </a:p>
        </p:txBody>
      </p:sp>
      <p:sp>
        <p:nvSpPr>
          <p:cNvPr id="4" name="TextBox 3">
            <a:extLst>
              <a:ext uri="{FF2B5EF4-FFF2-40B4-BE49-F238E27FC236}">
                <a16:creationId xmlns:a16="http://schemas.microsoft.com/office/drawing/2014/main" id="{B250C758-53ED-BC44-167A-E5D34BC52CA1}"/>
              </a:ext>
            </a:extLst>
          </p:cNvPr>
          <p:cNvSpPr txBox="1"/>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en-US" sz="2000" dirty="0">
                <a:latin typeface="Verdana"/>
                <a:ea typeface="Verdana"/>
              </a:rPr>
              <a:t>Legitimacy</a:t>
            </a:r>
            <a:endParaRPr lang="en-GB" sz="2000" dirty="0">
              <a:latin typeface="Verdana"/>
              <a:ea typeface="Verdana"/>
            </a:endParaRPr>
          </a:p>
          <a:p>
            <a:pPr marL="342900" indent="-342900" algn="l">
              <a:spcBef>
                <a:spcPts val="600"/>
              </a:spcBef>
              <a:spcAft>
                <a:spcPts val="600"/>
              </a:spcAft>
              <a:buFont typeface="Arial" panose="020B0604020202020204" pitchFamily="34" charset="0"/>
              <a:buChar char="•"/>
            </a:pPr>
            <a:r>
              <a:rPr lang="en-GB" sz="2000" dirty="0">
                <a:latin typeface="Verdana"/>
                <a:ea typeface="Verdana"/>
              </a:rPr>
              <a:t>Credibility</a:t>
            </a:r>
          </a:p>
          <a:p>
            <a:pPr marL="342900" indent="-342900">
              <a:spcBef>
                <a:spcPts val="600"/>
              </a:spcBef>
              <a:spcAft>
                <a:spcPts val="600"/>
              </a:spcAft>
              <a:buFont typeface="Arial" panose="020B0604020202020204" pitchFamily="34" charset="0"/>
              <a:buChar char="•"/>
            </a:pPr>
            <a:r>
              <a:rPr lang="en-GB" sz="2000" dirty="0">
                <a:latin typeface="Verdana"/>
                <a:ea typeface="Verdana"/>
              </a:rPr>
              <a:t>Promotion of national and local ownership</a:t>
            </a:r>
            <a:endParaRPr lang="en-US" sz="2000" dirty="0">
              <a:latin typeface="Verdana"/>
              <a:ea typeface="Verdana"/>
            </a:endParaRPr>
          </a:p>
        </p:txBody>
      </p:sp>
      <p:pic>
        <p:nvPicPr>
          <p:cNvPr id="5" name="Picture 4">
            <a:extLst>
              <a:ext uri="{FF2B5EF4-FFF2-40B4-BE49-F238E27FC236}">
                <a16:creationId xmlns:a16="http://schemas.microsoft.com/office/drawing/2014/main" id="{383B3724-96CA-3AC0-17DB-6F29D47856AA}"/>
              </a:ext>
            </a:extLst>
          </p:cNvPr>
          <p:cNvPicPr>
            <a:picLocks noChangeAspect="1"/>
          </p:cNvPicPr>
          <p:nvPr/>
        </p:nvPicPr>
        <p:blipFill>
          <a:blip r:embed="rId2"/>
          <a:stretch>
            <a:fillRect/>
          </a:stretch>
        </p:blipFill>
        <p:spPr>
          <a:xfrm>
            <a:off x="3282204" y="3231000"/>
            <a:ext cx="5627589" cy="2880000"/>
          </a:xfrm>
          <a:prstGeom prst="rect">
            <a:avLst/>
          </a:prstGeom>
        </p:spPr>
      </p:pic>
    </p:spTree>
    <p:extLst>
      <p:ext uri="{BB962C8B-B14F-4D97-AF65-F5344CB8AC3E}">
        <p14:creationId xmlns:p14="http://schemas.microsoft.com/office/powerpoint/2010/main" val="8736983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8943420-3cce-465e-a204-04bce5f1b343">
      <Terms xmlns="http://schemas.microsoft.com/office/infopath/2007/PartnerControls"/>
    </lcf76f155ced4ddcb4097134ff3c332f>
    <TaxCatchAll xmlns="2286246c-fc21-4ee8-a407-068ba74e6317" xsi:nil="true"/>
    <SharedWithUsers xmlns="2286246c-fc21-4ee8-a407-068ba74e6317">
      <UserInfo>
        <DisplayName/>
        <AccountId xsi:nil="true"/>
        <AccountType/>
      </UserInfo>
    </SharedWithUsers>
    <Number xmlns="28943420-3cce-465e-a204-04bce5f1b343">3</Number>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1D2DC2D6430F2469C3E1B5E84F7B187" ma:contentTypeVersion="17" ma:contentTypeDescription="Create a new document." ma:contentTypeScope="" ma:versionID="762e432cb09270f0003330ae07c5610f">
  <xsd:schema xmlns:xsd="http://www.w3.org/2001/XMLSchema" xmlns:xs="http://www.w3.org/2001/XMLSchema" xmlns:p="http://schemas.microsoft.com/office/2006/metadata/properties" xmlns:ns2="28943420-3cce-465e-a204-04bce5f1b343" xmlns:ns3="2286246c-fc21-4ee8-a407-068ba74e6317" targetNamespace="http://schemas.microsoft.com/office/2006/metadata/properties" ma:root="true" ma:fieldsID="53b67169ea0e7e38d2efb78267283d45" ns2:_="" ns3:_="">
    <xsd:import namespace="28943420-3cce-465e-a204-04bce5f1b343"/>
    <xsd:import namespace="2286246c-fc21-4ee8-a407-068ba74e6317"/>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3:SharedWithUsers" minOccurs="0"/>
                <xsd:element ref="ns3:SharedWithDetails" minOccurs="0"/>
                <xsd:element ref="ns2:MediaServiceDateTaken" minOccurs="0"/>
                <xsd:element ref="ns2:MediaServiceLocation" minOccurs="0"/>
                <xsd:element ref="ns2:Numb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943420-3cce-465e-a204-04bce5f1b3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Number" ma:index="22" nillable="true" ma:displayName="#" ma:format="Dropdown" ma:internalName="Number"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86246c-fc21-4ee8-a407-068ba74e6317"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94865354-34e5-4c3d-afc2-4c47dc2ac600}" ma:internalName="TaxCatchAll" ma:showField="CatchAllData" ma:web="2286246c-fc21-4ee8-a407-068ba74e6317">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689EA7-CE69-4D4F-8F10-39209AC0F36C}">
  <ds:schemaRefs>
    <ds:schemaRef ds:uri="http://purl.org/dc/dcmitype/"/>
    <ds:schemaRef ds:uri="http://schemas.openxmlformats.org/package/2006/metadata/core-properties"/>
    <ds:schemaRef ds:uri="http://schemas.microsoft.com/office/2006/metadata/properties"/>
    <ds:schemaRef ds:uri="http://www.w3.org/XML/1998/namespace"/>
    <ds:schemaRef ds:uri="http://schemas.microsoft.com/office/2006/documentManagement/types"/>
    <ds:schemaRef ds:uri="28943420-3cce-465e-a204-04bce5f1b343"/>
    <ds:schemaRef ds:uri="http://purl.org/dc/terms/"/>
    <ds:schemaRef ds:uri="http://schemas.microsoft.com/office/infopath/2007/PartnerControls"/>
    <ds:schemaRef ds:uri="2286246c-fc21-4ee8-a407-068ba74e6317"/>
    <ds:schemaRef ds:uri="http://purl.org/dc/elements/1.1/"/>
  </ds:schemaRefs>
</ds:datastoreItem>
</file>

<file path=customXml/itemProps2.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3.xml><?xml version="1.0" encoding="utf-8"?>
<ds:datastoreItem xmlns:ds="http://schemas.openxmlformats.org/officeDocument/2006/customXml" ds:itemID="{F10C38F9-7946-470F-984F-83B31C751D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943420-3cce-465e-a204-04bce5f1b343"/>
    <ds:schemaRef ds:uri="2286246c-fc21-4ee8-a407-068ba74e631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91</TotalTime>
  <Words>596</Words>
  <Application>Microsoft Office PowerPoint</Application>
  <PresentationFormat>Widescreen</PresentationFormat>
  <Paragraphs>77</Paragraphs>
  <Slides>14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Century Gothic</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Connolly</dc:creator>
  <cp:lastModifiedBy>Brian Connolly</cp:lastModifiedBy>
  <cp:revision>32</cp:revision>
  <dcterms:created xsi:type="dcterms:W3CDTF">2023-10-04T18:52:03Z</dcterms:created>
  <dcterms:modified xsi:type="dcterms:W3CDTF">2025-07-01T20:01:56Z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0x01010041D2DC2D6430F2469C3E1B5E84F7B187</vt:lpwstr>
  </property>
  <property fmtid="{D5CDD505-2E9C-101B-9397-08002B2CF9AE}" pid="3" name="MediaServiceImageTags">
    <vt:lpwstr/>
  </property>
  <property fmtid="{D5CDD505-2E9C-101B-9397-08002B2CF9AE}" pid="4" name="Order">
    <vt:r8>50230500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